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9"/>
  </p:notesMasterIdLst>
  <p:handoutMasterIdLst>
    <p:handoutMasterId r:id="rId20"/>
  </p:handoutMasterIdLst>
  <p:sldIdLst>
    <p:sldId id="256" r:id="rId3"/>
    <p:sldId id="265" r:id="rId4"/>
    <p:sldId id="276" r:id="rId5"/>
    <p:sldId id="277" r:id="rId6"/>
    <p:sldId id="267" r:id="rId7"/>
    <p:sldId id="269" r:id="rId8"/>
    <p:sldId id="278" r:id="rId9"/>
    <p:sldId id="279" r:id="rId10"/>
    <p:sldId id="281" r:id="rId11"/>
    <p:sldId id="271" r:id="rId12"/>
    <p:sldId id="280" r:id="rId13"/>
    <p:sldId id="282" r:id="rId14"/>
    <p:sldId id="283" r:id="rId15"/>
    <p:sldId id="284" r:id="rId16"/>
    <p:sldId id="285" r:id="rId17"/>
    <p:sldId id="27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>
      <p:cViewPr varScale="1">
        <p:scale>
          <a:sx n="107" d="100"/>
          <a:sy n="107" d="100"/>
        </p:scale>
        <p:origin x="144" y="21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bwinchel\Documents\Storage_ROI_1.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3"/>
          <c:order val="0"/>
          <c:tx>
            <c:strRef>
              <c:f>VM_Cost_BCV_Clust01!$A$34</c:f>
              <c:strCache>
                <c:ptCount val="1"/>
                <c:pt idx="0">
                  <c:v>Equallogic Tier1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5400000" vert="horz"/>
              <a:lstStyle/>
              <a:p>
                <a:pPr>
                  <a:defRPr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VM_Cost_BCV_Clust01!$E$33:$M$33</c15:sqref>
                  </c15:fullRef>
                </c:ext>
              </c:extLst>
              <c:f>(VM_Cost_BCV_Clust01!$I$33:$J$33,VM_Cost_BCV_Clust01!$L$33:$M$33)</c:f>
              <c:strCache>
                <c:ptCount val="4"/>
                <c:pt idx="0">
                  <c:v>GB/week</c:v>
                </c:pt>
                <c:pt idx="1">
                  <c:v>GB/year</c:v>
                </c:pt>
                <c:pt idx="2">
                  <c:v>Theoretical GB/week</c:v>
                </c:pt>
                <c:pt idx="3">
                  <c:v>Theoretical GB/year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VM_Cost_BCV_Clust01!$E$34:$M$34</c15:sqref>
                  </c15:fullRef>
                </c:ext>
              </c:extLst>
              <c:f>(VM_Cost_BCV_Clust01!$I$34:$J$34,VM_Cost_BCV_Clust01!$L$34:$M$34)</c:f>
              <c:numCache>
                <c:formatCode>"$"#,##0.00</c:formatCode>
                <c:ptCount val="4"/>
                <c:pt idx="0">
                  <c:v>0.35585136225074199</c:v>
                </c:pt>
                <c:pt idx="1">
                  <c:v>18.504270837038582</c:v>
                </c:pt>
                <c:pt idx="2">
                  <c:v>5.0014714145012719E-2</c:v>
                </c:pt>
                <c:pt idx="3">
                  <c:v>2.6007651355406614</c:v>
                </c:pt>
              </c:numCache>
            </c:numRef>
          </c:val>
        </c:ser>
        <c:ser>
          <c:idx val="4"/>
          <c:order val="1"/>
          <c:tx>
            <c:strRef>
              <c:f>VM_Cost_BCV_Clust01!$A$35</c:f>
              <c:strCache>
                <c:ptCount val="1"/>
                <c:pt idx="0">
                  <c:v>Compellent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5400000" vert="horz" anchor="ctr" anchorCtr="0"/>
              <a:lstStyle/>
              <a:p>
                <a:pPr>
                  <a:defRPr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VM_Cost_BCV_Clust01!$E$33:$M$33</c15:sqref>
                  </c15:fullRef>
                </c:ext>
              </c:extLst>
              <c:f>(VM_Cost_BCV_Clust01!$I$33:$J$33,VM_Cost_BCV_Clust01!$L$33:$M$33)</c:f>
              <c:strCache>
                <c:ptCount val="4"/>
                <c:pt idx="0">
                  <c:v>GB/week</c:v>
                </c:pt>
                <c:pt idx="1">
                  <c:v>GB/year</c:v>
                </c:pt>
                <c:pt idx="2">
                  <c:v>Theoretical GB/week</c:v>
                </c:pt>
                <c:pt idx="3">
                  <c:v>Theoretical GB/year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VM_Cost_BCV_Clust01!$E$35:$M$35</c15:sqref>
                  </c15:fullRef>
                </c:ext>
              </c:extLst>
              <c:f>(VM_Cost_BCV_Clust01!$I$35:$J$35,VM_Cost_BCV_Clust01!$L$35:$M$35)</c:f>
              <c:numCache>
                <c:formatCode>"$"#,##0.00</c:formatCode>
                <c:ptCount val="4"/>
                <c:pt idx="0">
                  <c:v>5.9029471730837779E-2</c:v>
                </c:pt>
                <c:pt idx="1">
                  <c:v>3.0695325300035643</c:v>
                </c:pt>
                <c:pt idx="2">
                  <c:v>4.919122644236483E-2</c:v>
                </c:pt>
                <c:pt idx="3">
                  <c:v>2.557943775002971</c:v>
                </c:pt>
              </c:numCache>
            </c:numRef>
          </c:val>
        </c:ser>
        <c:ser>
          <c:idx val="5"/>
          <c:order val="2"/>
          <c:tx>
            <c:strRef>
              <c:f>VM_Cost_BCV_Clust01!$A$36</c:f>
              <c:strCache>
                <c:ptCount val="1"/>
                <c:pt idx="0">
                  <c:v>Tintri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5400000" vert="horz"/>
              <a:lstStyle/>
              <a:p>
                <a:pPr>
                  <a:defRPr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VM_Cost_BCV_Clust01!$E$33:$M$33</c15:sqref>
                  </c15:fullRef>
                </c:ext>
              </c:extLst>
              <c:f>(VM_Cost_BCV_Clust01!$I$33:$J$33,VM_Cost_BCV_Clust01!$L$33:$M$33)</c:f>
              <c:strCache>
                <c:ptCount val="4"/>
                <c:pt idx="0">
                  <c:v>GB/week</c:v>
                </c:pt>
                <c:pt idx="1">
                  <c:v>GB/year</c:v>
                </c:pt>
                <c:pt idx="2">
                  <c:v>Theoretical GB/week</c:v>
                </c:pt>
                <c:pt idx="3">
                  <c:v>Theoretical GB/year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VM_Cost_BCV_Clust01!$E$36:$M$36</c15:sqref>
                  </c15:fullRef>
                </c:ext>
              </c:extLst>
              <c:f>(VM_Cost_BCV_Clust01!$I$36:$J$36,VM_Cost_BCV_Clust01!$L$36:$M$36)</c:f>
              <c:numCache>
                <c:formatCode>"$"#,##0.00</c:formatCode>
                <c:ptCount val="4"/>
                <c:pt idx="0">
                  <c:v>3.321337973421009E-2</c:v>
                </c:pt>
                <c:pt idx="1">
                  <c:v>1.7270957461789247</c:v>
                </c:pt>
                <c:pt idx="2">
                  <c:v>1.6606689867105045E-2</c:v>
                </c:pt>
                <c:pt idx="3">
                  <c:v>0.86354787308946235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513632"/>
        <c:axId val="205460704"/>
      </c:barChart>
      <c:catAx>
        <c:axId val="1255136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5460704"/>
        <c:crosses val="autoZero"/>
        <c:auto val="1"/>
        <c:lblAlgn val="ctr"/>
        <c:lblOffset val="100"/>
        <c:noMultiLvlLbl val="0"/>
      </c:catAx>
      <c:valAx>
        <c:axId val="205460704"/>
        <c:scaling>
          <c:orientation val="minMax"/>
        </c:scaling>
        <c:delete val="0"/>
        <c:axPos val="l"/>
        <c:majorGridlines/>
        <c:numFmt formatCode="&quot;$&quot;#,##0.00" sourceLinked="1"/>
        <c:majorTickMark val="out"/>
        <c:minorTickMark val="none"/>
        <c:tickLblPos val="nextTo"/>
        <c:crossAx val="1255136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3"/>
          <c:order val="0"/>
          <c:tx>
            <c:strRef>
              <c:f>VM_Cost_BCV_Clust01!$A$34</c:f>
              <c:strCache>
                <c:ptCount val="1"/>
                <c:pt idx="0">
                  <c:v>Equallogic Tier1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5400000" vert="horz"/>
              <a:lstStyle/>
              <a:p>
                <a:pPr>
                  <a:defRPr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VM_Cost_BCV_Clust01!$E$33:$M$33</c:f>
              <c:strCache>
                <c:ptCount val="3"/>
                <c:pt idx="0">
                  <c:v>OpEx/week</c:v>
                </c:pt>
                <c:pt idx="1">
                  <c:v>CapEx/week</c:v>
                </c:pt>
                <c:pt idx="2">
                  <c:v>CompCost/week</c:v>
                </c:pt>
              </c:strCache>
            </c:strRef>
          </c:cat>
          <c:val>
            <c:numRef>
              <c:f>VM_Cost_BCV_Clust01!$E$34:$M$34</c:f>
              <c:numCache>
                <c:formatCode>"$"#,##0.00</c:formatCode>
                <c:ptCount val="3"/>
                <c:pt idx="0">
                  <c:v>533.30002604365495</c:v>
                </c:pt>
                <c:pt idx="1">
                  <c:v>2282.0512820512818</c:v>
                </c:pt>
                <c:pt idx="2">
                  <c:v>2815.3513080949369</c:v>
                </c:pt>
              </c:numCache>
            </c:numRef>
          </c:val>
        </c:ser>
        <c:ser>
          <c:idx val="4"/>
          <c:order val="1"/>
          <c:tx>
            <c:strRef>
              <c:f>VM_Cost_BCV_Clust01!$A$35</c:f>
              <c:strCache>
                <c:ptCount val="1"/>
                <c:pt idx="0">
                  <c:v>Compellent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5400000" vert="horz" anchor="ctr" anchorCtr="0"/>
              <a:lstStyle/>
              <a:p>
                <a:pPr>
                  <a:defRPr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VM_Cost_BCV_Clust01!$E$33:$M$33</c:f>
              <c:strCache>
                <c:ptCount val="3"/>
                <c:pt idx="0">
                  <c:v>OpEx/week</c:v>
                </c:pt>
                <c:pt idx="1">
                  <c:v>CapEx/week</c:v>
                </c:pt>
                <c:pt idx="2">
                  <c:v>CompCost/week</c:v>
                </c:pt>
              </c:strCache>
            </c:strRef>
          </c:cat>
          <c:val>
            <c:numRef>
              <c:f>VM_Cost_BCV_Clust01!$E$35:$M$35</c:f>
              <c:numCache>
                <c:formatCode>"$"#,##0.00</c:formatCode>
                <c:ptCount val="3"/>
                <c:pt idx="0">
                  <c:v>283.99325716694267</c:v>
                </c:pt>
                <c:pt idx="1">
                  <c:v>1794.8717948717949</c:v>
                </c:pt>
                <c:pt idx="2">
                  <c:v>2078.8650520387378</c:v>
                </c:pt>
              </c:numCache>
            </c:numRef>
          </c:val>
        </c:ser>
        <c:ser>
          <c:idx val="5"/>
          <c:order val="2"/>
          <c:tx>
            <c:strRef>
              <c:f>VM_Cost_BCV_Clust01!$A$36</c:f>
              <c:strCache>
                <c:ptCount val="1"/>
                <c:pt idx="0">
                  <c:v>Tintri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5400000" vert="horz"/>
              <a:lstStyle/>
              <a:p>
                <a:pPr>
                  <a:defRPr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VM_Cost_BCV_Clust01!$E$33:$M$33</c:f>
              <c:strCache>
                <c:ptCount val="3"/>
                <c:pt idx="0">
                  <c:v>OpEx/week</c:v>
                </c:pt>
                <c:pt idx="1">
                  <c:v>CapEx/week</c:v>
                </c:pt>
                <c:pt idx="2">
                  <c:v>CompCost/week</c:v>
                </c:pt>
              </c:strCache>
            </c:strRef>
          </c:cat>
          <c:val>
            <c:numRef>
              <c:f>VM_Cost_BCV_Clust01!$E$36:$M$36</c:f>
              <c:numCache>
                <c:formatCode>"$"#,##0.00</c:formatCode>
                <c:ptCount val="3"/>
                <c:pt idx="0">
                  <c:v>421.44141879608605</c:v>
                </c:pt>
                <c:pt idx="1">
                  <c:v>1153.8461538461538</c:v>
                </c:pt>
                <c:pt idx="2">
                  <c:v>1575.2875726422399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764400"/>
        <c:axId val="146600832"/>
      </c:barChart>
      <c:catAx>
        <c:axId val="1487644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6600832"/>
        <c:crosses val="autoZero"/>
        <c:auto val="1"/>
        <c:lblAlgn val="ctr"/>
        <c:lblOffset val="100"/>
        <c:noMultiLvlLbl val="0"/>
      </c:catAx>
      <c:valAx>
        <c:axId val="146600832"/>
        <c:scaling>
          <c:orientation val="minMax"/>
        </c:scaling>
        <c:delete val="0"/>
        <c:axPos val="l"/>
        <c:majorGridlines/>
        <c:numFmt formatCode="&quot;$&quot;#,##0.00" sourceLinked="1"/>
        <c:majorTickMark val="out"/>
        <c:minorTickMark val="none"/>
        <c:tickLblPos val="nextTo"/>
        <c:crossAx val="1487644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3CC6D8-DEFC-45FD-8207-E1ECCC27EA85}" type="doc">
      <dgm:prSet loTypeId="urn:microsoft.com/office/officeart/2005/8/layout/lProcess1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16A4DDC-76BD-494E-B503-625555CCBC4A}">
      <dgm:prSet phldrT="[Text]"/>
      <dgm:spPr/>
      <dgm:t>
        <a:bodyPr/>
        <a:lstStyle/>
        <a:p>
          <a:r>
            <a:rPr lang="en-US" dirty="0" smtClean="0"/>
            <a:t>Create SAN volume</a:t>
          </a:r>
          <a:endParaRPr lang="en-US" dirty="0"/>
        </a:p>
      </dgm:t>
    </dgm:pt>
    <dgm:pt modelId="{133DE2D2-6278-469E-8A80-F71EA996A07A}" type="parTrans" cxnId="{7B595755-BE81-46A0-903D-004D1EF6EE33}">
      <dgm:prSet/>
      <dgm:spPr/>
      <dgm:t>
        <a:bodyPr/>
        <a:lstStyle/>
        <a:p>
          <a:endParaRPr lang="en-US"/>
        </a:p>
      </dgm:t>
    </dgm:pt>
    <dgm:pt modelId="{AE4D7DCA-0B66-4207-B896-C721B2CB4C13}" type="sibTrans" cxnId="{7B595755-BE81-46A0-903D-004D1EF6EE33}">
      <dgm:prSet/>
      <dgm:spPr/>
      <dgm:t>
        <a:bodyPr/>
        <a:lstStyle/>
        <a:p>
          <a:endParaRPr lang="en-US"/>
        </a:p>
      </dgm:t>
    </dgm:pt>
    <dgm:pt modelId="{41E3B52E-71B8-4BD0-B1ED-D051FFB12506}">
      <dgm:prSet phldrT="[Text]"/>
      <dgm:spPr/>
      <dgm:t>
        <a:bodyPr/>
        <a:lstStyle/>
        <a:p>
          <a:r>
            <a:rPr lang="en-US" dirty="0" smtClean="0"/>
            <a:t>Present storage ESXi</a:t>
          </a:r>
          <a:endParaRPr lang="en-US" dirty="0"/>
        </a:p>
      </dgm:t>
    </dgm:pt>
    <dgm:pt modelId="{DA206B73-34B1-48E4-A513-9978853BF217}" type="parTrans" cxnId="{0F0D3551-AF94-422C-87FE-80E4E27CB025}">
      <dgm:prSet/>
      <dgm:spPr/>
      <dgm:t>
        <a:bodyPr/>
        <a:lstStyle/>
        <a:p>
          <a:endParaRPr lang="en-US"/>
        </a:p>
      </dgm:t>
    </dgm:pt>
    <dgm:pt modelId="{2436D701-8B79-4C2B-92A4-52BC1BA24775}" type="sibTrans" cxnId="{0F0D3551-AF94-422C-87FE-80E4E27CB025}">
      <dgm:prSet/>
      <dgm:spPr/>
      <dgm:t>
        <a:bodyPr/>
        <a:lstStyle/>
        <a:p>
          <a:endParaRPr lang="en-US"/>
        </a:p>
      </dgm:t>
    </dgm:pt>
    <dgm:pt modelId="{CD410504-9F7F-47AE-B46E-CE985680360F}">
      <dgm:prSet phldrT="[Text]"/>
      <dgm:spPr/>
      <dgm:t>
        <a:bodyPr/>
        <a:lstStyle/>
        <a:p>
          <a:r>
            <a:rPr lang="en-US" dirty="0" smtClean="0"/>
            <a:t>Choose disk tier</a:t>
          </a:r>
          <a:endParaRPr lang="en-US" dirty="0"/>
        </a:p>
      </dgm:t>
    </dgm:pt>
    <dgm:pt modelId="{995C4470-49EF-4BD9-B00A-AD612181AB58}" type="parTrans" cxnId="{6B045370-B4FF-427A-9929-461476AAE193}">
      <dgm:prSet/>
      <dgm:spPr/>
      <dgm:t>
        <a:bodyPr/>
        <a:lstStyle/>
        <a:p>
          <a:endParaRPr lang="en-US"/>
        </a:p>
      </dgm:t>
    </dgm:pt>
    <dgm:pt modelId="{2B847D36-6E88-4DD3-AABD-579C99426233}" type="sibTrans" cxnId="{6B045370-B4FF-427A-9929-461476AAE193}">
      <dgm:prSet/>
      <dgm:spPr/>
      <dgm:t>
        <a:bodyPr/>
        <a:lstStyle/>
        <a:p>
          <a:endParaRPr lang="en-US"/>
        </a:p>
      </dgm:t>
    </dgm:pt>
    <dgm:pt modelId="{C4FF5CFA-9CEF-4C34-984A-CC28F232798F}">
      <dgm:prSet phldrT="[Text]"/>
      <dgm:spPr/>
      <dgm:t>
        <a:bodyPr/>
        <a:lstStyle/>
        <a:p>
          <a:r>
            <a:rPr lang="en-US" dirty="0" smtClean="0"/>
            <a:t>Set security</a:t>
          </a:r>
          <a:endParaRPr lang="en-US" dirty="0"/>
        </a:p>
      </dgm:t>
    </dgm:pt>
    <dgm:pt modelId="{92813948-C227-4EB2-8530-43003E3CB375}" type="parTrans" cxnId="{710659EC-6706-425F-81BB-5F1E070F7D4D}">
      <dgm:prSet/>
      <dgm:spPr/>
      <dgm:t>
        <a:bodyPr/>
        <a:lstStyle/>
        <a:p>
          <a:endParaRPr lang="en-US"/>
        </a:p>
      </dgm:t>
    </dgm:pt>
    <dgm:pt modelId="{B551F8FA-E415-4EE1-BA68-D13E7D2E980B}" type="sibTrans" cxnId="{710659EC-6706-425F-81BB-5F1E070F7D4D}">
      <dgm:prSet/>
      <dgm:spPr/>
      <dgm:t>
        <a:bodyPr/>
        <a:lstStyle/>
        <a:p>
          <a:endParaRPr lang="en-US"/>
        </a:p>
      </dgm:t>
    </dgm:pt>
    <dgm:pt modelId="{5CBEC7DD-A25D-4956-9A65-6EA385F6FCB5}">
      <dgm:prSet phldrT="[Text]"/>
      <dgm:spPr/>
      <dgm:t>
        <a:bodyPr/>
        <a:lstStyle/>
        <a:p>
          <a:r>
            <a:rPr lang="en-US" dirty="0" smtClean="0"/>
            <a:t>Rescan HBA</a:t>
          </a:r>
          <a:endParaRPr lang="en-US" dirty="0"/>
        </a:p>
      </dgm:t>
    </dgm:pt>
    <dgm:pt modelId="{F342D04F-4D11-41CC-AB66-36041A902B44}" type="parTrans" cxnId="{0687A885-2354-4E9E-B313-4269283F0057}">
      <dgm:prSet/>
      <dgm:spPr/>
      <dgm:t>
        <a:bodyPr/>
        <a:lstStyle/>
        <a:p>
          <a:endParaRPr lang="en-US"/>
        </a:p>
      </dgm:t>
    </dgm:pt>
    <dgm:pt modelId="{BD0F67B1-39E4-45ED-9534-FB8F89E8EEF6}" type="sibTrans" cxnId="{0687A885-2354-4E9E-B313-4269283F0057}">
      <dgm:prSet/>
      <dgm:spPr/>
      <dgm:t>
        <a:bodyPr/>
        <a:lstStyle/>
        <a:p>
          <a:endParaRPr lang="en-US"/>
        </a:p>
      </dgm:t>
    </dgm:pt>
    <dgm:pt modelId="{33BF0E2A-2B00-40A5-832E-FC800DCA5982}">
      <dgm:prSet phldrT="[Text]"/>
      <dgm:spPr/>
      <dgm:t>
        <a:bodyPr/>
        <a:lstStyle/>
        <a:p>
          <a:r>
            <a:rPr lang="en-US" dirty="0" smtClean="0"/>
            <a:t>Add volume/name</a:t>
          </a:r>
          <a:endParaRPr lang="en-US" dirty="0"/>
        </a:p>
      </dgm:t>
    </dgm:pt>
    <dgm:pt modelId="{F8C31ED9-A2C0-4A09-A419-0AE9A44BB8DF}" type="parTrans" cxnId="{B522739A-4DEE-43CF-9357-A84EF1EEE7ED}">
      <dgm:prSet/>
      <dgm:spPr/>
      <dgm:t>
        <a:bodyPr/>
        <a:lstStyle/>
        <a:p>
          <a:endParaRPr lang="en-US"/>
        </a:p>
      </dgm:t>
    </dgm:pt>
    <dgm:pt modelId="{E373698D-1356-47A7-A591-B72BFE77C3D1}" type="sibTrans" cxnId="{B522739A-4DEE-43CF-9357-A84EF1EEE7ED}">
      <dgm:prSet/>
      <dgm:spPr/>
      <dgm:t>
        <a:bodyPr/>
        <a:lstStyle/>
        <a:p>
          <a:endParaRPr lang="en-US"/>
        </a:p>
      </dgm:t>
    </dgm:pt>
    <dgm:pt modelId="{F7CED298-1605-4B60-9FC8-0A4C25C5AA00}">
      <dgm:prSet phldrT="[Text]"/>
      <dgm:spPr/>
      <dgm:t>
        <a:bodyPr/>
        <a:lstStyle/>
        <a:p>
          <a:r>
            <a:rPr lang="en-US" dirty="0" smtClean="0"/>
            <a:t>Set tier options</a:t>
          </a:r>
          <a:endParaRPr lang="en-US" dirty="0"/>
        </a:p>
      </dgm:t>
    </dgm:pt>
    <dgm:pt modelId="{618E2D9E-4CAE-48D5-9A0F-94DAE74A2D69}" type="parTrans" cxnId="{206D6826-92C5-4EEE-A28E-254E966FF0A0}">
      <dgm:prSet/>
      <dgm:spPr/>
      <dgm:t>
        <a:bodyPr/>
        <a:lstStyle/>
        <a:p>
          <a:endParaRPr lang="en-US"/>
        </a:p>
      </dgm:t>
    </dgm:pt>
    <dgm:pt modelId="{1009FF03-5F93-449C-AF20-55447EEE50AB}" type="sibTrans" cxnId="{206D6826-92C5-4EEE-A28E-254E966FF0A0}">
      <dgm:prSet/>
      <dgm:spPr/>
      <dgm:t>
        <a:bodyPr/>
        <a:lstStyle/>
        <a:p>
          <a:endParaRPr lang="en-US"/>
        </a:p>
      </dgm:t>
    </dgm:pt>
    <dgm:pt modelId="{87D09C77-9C5B-45C2-ACC9-ACEA66F18198}">
      <dgm:prSet phldrT="[Text]"/>
      <dgm:spPr/>
      <dgm:t>
        <a:bodyPr/>
        <a:lstStyle/>
        <a:p>
          <a:r>
            <a:rPr lang="en-US" dirty="0" smtClean="0"/>
            <a:t>Set security</a:t>
          </a:r>
          <a:endParaRPr lang="en-US" dirty="0"/>
        </a:p>
      </dgm:t>
    </dgm:pt>
    <dgm:pt modelId="{A7A65ADC-DB8A-4F76-8458-BC8354307C90}" type="parTrans" cxnId="{542EFA5A-B279-4120-B9BA-FE4ABDE4AFDD}">
      <dgm:prSet/>
      <dgm:spPr/>
      <dgm:t>
        <a:bodyPr/>
        <a:lstStyle/>
        <a:p>
          <a:endParaRPr lang="en-US"/>
        </a:p>
      </dgm:t>
    </dgm:pt>
    <dgm:pt modelId="{8234610D-6FEE-4546-99B0-60EDB0B3BAEC}" type="sibTrans" cxnId="{542EFA5A-B279-4120-B9BA-FE4ABDE4AFDD}">
      <dgm:prSet/>
      <dgm:spPr/>
      <dgm:t>
        <a:bodyPr/>
        <a:lstStyle/>
        <a:p>
          <a:endParaRPr lang="en-US"/>
        </a:p>
      </dgm:t>
    </dgm:pt>
    <dgm:pt modelId="{CAE20587-4D50-4B6B-A17D-199722D630E2}">
      <dgm:prSet phldrT="[Text]"/>
      <dgm:spPr/>
      <dgm:t>
        <a:bodyPr/>
        <a:lstStyle/>
        <a:p>
          <a:r>
            <a:rPr lang="en-US" dirty="0" smtClean="0"/>
            <a:t>Rescan cluster</a:t>
          </a:r>
          <a:endParaRPr lang="en-US" dirty="0"/>
        </a:p>
      </dgm:t>
    </dgm:pt>
    <dgm:pt modelId="{6CEBC692-6F9A-47B4-948E-5AEB8FCFD251}" type="parTrans" cxnId="{D22C632F-8F8B-48FF-A898-48FD446A5F78}">
      <dgm:prSet/>
      <dgm:spPr/>
      <dgm:t>
        <a:bodyPr/>
        <a:lstStyle/>
        <a:p>
          <a:endParaRPr lang="en-US"/>
        </a:p>
      </dgm:t>
    </dgm:pt>
    <dgm:pt modelId="{7656320D-CC13-4DD7-8A30-F9FDC84AC6F2}" type="sibTrans" cxnId="{D22C632F-8F8B-48FF-A898-48FD446A5F78}">
      <dgm:prSet/>
      <dgm:spPr/>
      <dgm:t>
        <a:bodyPr/>
        <a:lstStyle/>
        <a:p>
          <a:endParaRPr lang="en-US"/>
        </a:p>
      </dgm:t>
    </dgm:pt>
    <dgm:pt modelId="{EA587102-578B-46F3-8D9E-CEC48527A898}">
      <dgm:prSet phldrT="[Text]"/>
      <dgm:spPr/>
      <dgm:t>
        <a:bodyPr/>
        <a:lstStyle/>
        <a:p>
          <a:r>
            <a:rPr lang="en-US" dirty="0" smtClean="0"/>
            <a:t>Create VM</a:t>
          </a:r>
          <a:endParaRPr lang="en-US" dirty="0"/>
        </a:p>
      </dgm:t>
    </dgm:pt>
    <dgm:pt modelId="{5B4D99EA-4A7D-4EFB-95FC-BCCF98693CA7}" type="parTrans" cxnId="{A7B8947C-EA6E-47DE-814B-A0994EFA8C28}">
      <dgm:prSet/>
      <dgm:spPr/>
      <dgm:t>
        <a:bodyPr/>
        <a:lstStyle/>
        <a:p>
          <a:endParaRPr lang="en-US"/>
        </a:p>
      </dgm:t>
    </dgm:pt>
    <dgm:pt modelId="{8D504E2C-8A70-4591-8ECD-4A886FADED33}" type="sibTrans" cxnId="{A7B8947C-EA6E-47DE-814B-A0994EFA8C28}">
      <dgm:prSet/>
      <dgm:spPr/>
      <dgm:t>
        <a:bodyPr/>
        <a:lstStyle/>
        <a:p>
          <a:endParaRPr lang="en-US"/>
        </a:p>
      </dgm:t>
    </dgm:pt>
    <dgm:pt modelId="{038F6A6A-232A-44A4-9628-ADFA8F068F81}">
      <dgm:prSet phldrT="[Text]"/>
      <dgm:spPr/>
      <dgm:t>
        <a:bodyPr/>
        <a:lstStyle/>
        <a:p>
          <a:r>
            <a:rPr lang="en-US" dirty="0" smtClean="0"/>
            <a:t>Deploy VM</a:t>
          </a:r>
          <a:endParaRPr lang="en-US" dirty="0"/>
        </a:p>
      </dgm:t>
    </dgm:pt>
    <dgm:pt modelId="{403B4542-B2F8-496D-BBEA-3A684B1106F9}" type="parTrans" cxnId="{0DC50B81-769A-4AC7-8C73-8EF8D8334AA1}">
      <dgm:prSet/>
      <dgm:spPr/>
      <dgm:t>
        <a:bodyPr/>
        <a:lstStyle/>
        <a:p>
          <a:endParaRPr lang="en-US"/>
        </a:p>
      </dgm:t>
    </dgm:pt>
    <dgm:pt modelId="{ABE7D012-6867-48DA-AF76-FDB8ECBB944D}" type="sibTrans" cxnId="{0DC50B81-769A-4AC7-8C73-8EF8D8334AA1}">
      <dgm:prSet/>
      <dgm:spPr/>
      <dgm:t>
        <a:bodyPr/>
        <a:lstStyle/>
        <a:p>
          <a:endParaRPr lang="en-US"/>
        </a:p>
      </dgm:t>
    </dgm:pt>
    <dgm:pt modelId="{4A072974-4AB8-4AE2-970E-BBBD6443D287}">
      <dgm:prSet phldrT="[Text]"/>
      <dgm:spPr/>
      <dgm:t>
        <a:bodyPr/>
        <a:lstStyle/>
        <a:p>
          <a:r>
            <a:rPr lang="en-US" dirty="0" smtClean="0"/>
            <a:t>Set performance</a:t>
          </a:r>
          <a:endParaRPr lang="en-US" dirty="0"/>
        </a:p>
      </dgm:t>
    </dgm:pt>
    <dgm:pt modelId="{418B2E28-EC7D-40CE-9B22-A2D677445704}" type="parTrans" cxnId="{A3869FE5-8940-42A8-8470-BA62C04616B3}">
      <dgm:prSet/>
      <dgm:spPr/>
      <dgm:t>
        <a:bodyPr/>
        <a:lstStyle/>
        <a:p>
          <a:endParaRPr lang="en-CA"/>
        </a:p>
      </dgm:t>
    </dgm:pt>
    <dgm:pt modelId="{20885B8D-5B44-44BA-8E63-BB0BE5192265}" type="sibTrans" cxnId="{A3869FE5-8940-42A8-8470-BA62C04616B3}">
      <dgm:prSet/>
      <dgm:spPr/>
      <dgm:t>
        <a:bodyPr/>
        <a:lstStyle/>
        <a:p>
          <a:endParaRPr lang="en-CA"/>
        </a:p>
      </dgm:t>
    </dgm:pt>
    <dgm:pt modelId="{22D8E0AF-322E-4A8E-BC3C-6E9E9A51F58F}" type="pres">
      <dgm:prSet presAssocID="{C53CC6D8-DEFC-45FD-8207-E1ECCC27EA8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1443ED3-5E34-456D-8CD9-88B600EDA95F}" type="pres">
      <dgm:prSet presAssocID="{516A4DDC-76BD-494E-B503-625555CCBC4A}" presName="vertFlow" presStyleCnt="0"/>
      <dgm:spPr/>
    </dgm:pt>
    <dgm:pt modelId="{9BBCF6CE-E750-48B6-B333-305BBB100737}" type="pres">
      <dgm:prSet presAssocID="{516A4DDC-76BD-494E-B503-625555CCBC4A}" presName="header" presStyleLbl="node1" presStyleIdx="0" presStyleCnt="3"/>
      <dgm:spPr/>
      <dgm:t>
        <a:bodyPr/>
        <a:lstStyle/>
        <a:p>
          <a:endParaRPr lang="en-US"/>
        </a:p>
      </dgm:t>
    </dgm:pt>
    <dgm:pt modelId="{1B1F80F4-E9A5-4A99-A630-6548067B7CB5}" type="pres">
      <dgm:prSet presAssocID="{995C4470-49EF-4BD9-B00A-AD612181AB58}" presName="parTrans" presStyleLbl="sibTrans2D1" presStyleIdx="0" presStyleCnt="9"/>
      <dgm:spPr/>
      <dgm:t>
        <a:bodyPr/>
        <a:lstStyle/>
        <a:p>
          <a:endParaRPr lang="en-US"/>
        </a:p>
      </dgm:t>
    </dgm:pt>
    <dgm:pt modelId="{85447532-8740-4202-B6A5-AE63748B9291}" type="pres">
      <dgm:prSet presAssocID="{CD410504-9F7F-47AE-B46E-CE985680360F}" presName="child" presStyleLbl="alignAccFollow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AEA63C-96B5-40D4-900F-409598FDB0C1}" type="pres">
      <dgm:prSet presAssocID="{2B847D36-6E88-4DD3-AABD-579C99426233}" presName="sibTrans" presStyleLbl="sibTrans2D1" presStyleIdx="1" presStyleCnt="9"/>
      <dgm:spPr/>
      <dgm:t>
        <a:bodyPr/>
        <a:lstStyle/>
        <a:p>
          <a:endParaRPr lang="en-US"/>
        </a:p>
      </dgm:t>
    </dgm:pt>
    <dgm:pt modelId="{459BBFF8-CE50-41AE-9B5E-F6026BBE4F45}" type="pres">
      <dgm:prSet presAssocID="{C4FF5CFA-9CEF-4C34-984A-CC28F232798F}" presName="child" presStyleLbl="alignAccFollow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5C4264-24F4-4122-844B-F5E582EC0111}" type="pres">
      <dgm:prSet presAssocID="{B551F8FA-E415-4EE1-BA68-D13E7D2E980B}" presName="sibTrans" presStyleLbl="sibTrans2D1" presStyleIdx="2" presStyleCnt="9"/>
      <dgm:spPr/>
      <dgm:t>
        <a:bodyPr/>
        <a:lstStyle/>
        <a:p>
          <a:endParaRPr lang="en-US"/>
        </a:p>
      </dgm:t>
    </dgm:pt>
    <dgm:pt modelId="{9A5E1799-26FB-4959-97AA-0FCC22761318}" type="pres">
      <dgm:prSet presAssocID="{F7CED298-1605-4B60-9FC8-0A4C25C5AA00}" presName="child" presStyleLbl="alignAccFollow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BD4BD3-B74D-4AAB-9295-AE19DCC50691}" type="pres">
      <dgm:prSet presAssocID="{1009FF03-5F93-449C-AF20-55447EEE50AB}" presName="sibTrans" presStyleLbl="sibTrans2D1" presStyleIdx="3" presStyleCnt="9"/>
      <dgm:spPr/>
      <dgm:t>
        <a:bodyPr/>
        <a:lstStyle/>
        <a:p>
          <a:endParaRPr lang="en-US"/>
        </a:p>
      </dgm:t>
    </dgm:pt>
    <dgm:pt modelId="{8C46515F-5745-4BFE-8634-C34D77574BE3}" type="pres">
      <dgm:prSet presAssocID="{87D09C77-9C5B-45C2-ACC9-ACEA66F18198}" presName="child" presStyleLbl="alignAccFollow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7F4A32-0958-4765-A62B-F16D4F4A4230}" type="pres">
      <dgm:prSet presAssocID="{8234610D-6FEE-4546-99B0-60EDB0B3BAEC}" presName="sibTrans" presStyleLbl="sibTrans2D1" presStyleIdx="4" presStyleCnt="9"/>
      <dgm:spPr/>
      <dgm:t>
        <a:bodyPr/>
        <a:lstStyle/>
        <a:p>
          <a:endParaRPr lang="en-CA"/>
        </a:p>
      </dgm:t>
    </dgm:pt>
    <dgm:pt modelId="{FCA520C3-E483-4F08-9A97-A174D8BF5636}" type="pres">
      <dgm:prSet presAssocID="{4A072974-4AB8-4AE2-970E-BBBD6443D287}" presName="child" presStyleLbl="alignAccFollow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F2F3A22-7A2A-4EE4-9C5B-70F6E89B9064}" type="pres">
      <dgm:prSet presAssocID="{516A4DDC-76BD-494E-B503-625555CCBC4A}" presName="hSp" presStyleCnt="0"/>
      <dgm:spPr/>
    </dgm:pt>
    <dgm:pt modelId="{734C3A16-72FA-42CA-BF15-F44513245016}" type="pres">
      <dgm:prSet presAssocID="{41E3B52E-71B8-4BD0-B1ED-D051FFB12506}" presName="vertFlow" presStyleCnt="0"/>
      <dgm:spPr/>
    </dgm:pt>
    <dgm:pt modelId="{09ADE9CE-20B7-4A4E-BED6-D56E4ED1D855}" type="pres">
      <dgm:prSet presAssocID="{41E3B52E-71B8-4BD0-B1ED-D051FFB12506}" presName="header" presStyleLbl="node1" presStyleIdx="1" presStyleCnt="3"/>
      <dgm:spPr/>
      <dgm:t>
        <a:bodyPr/>
        <a:lstStyle/>
        <a:p>
          <a:endParaRPr lang="en-US"/>
        </a:p>
      </dgm:t>
    </dgm:pt>
    <dgm:pt modelId="{C8CE6287-76AA-46C4-B478-0F9183DE6118}" type="pres">
      <dgm:prSet presAssocID="{F342D04F-4D11-41CC-AB66-36041A902B44}" presName="parTrans" presStyleLbl="sibTrans2D1" presStyleIdx="5" presStyleCnt="9"/>
      <dgm:spPr/>
      <dgm:t>
        <a:bodyPr/>
        <a:lstStyle/>
        <a:p>
          <a:endParaRPr lang="en-US"/>
        </a:p>
      </dgm:t>
    </dgm:pt>
    <dgm:pt modelId="{F7AA6D3E-BCE0-4C06-B101-080DA85DCB01}" type="pres">
      <dgm:prSet presAssocID="{5CBEC7DD-A25D-4956-9A65-6EA385F6FCB5}" presName="child" presStyleLbl="alignAccFollow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A5CBC7-AA05-481A-A03A-3964C1BBBB5A}" type="pres">
      <dgm:prSet presAssocID="{BD0F67B1-39E4-45ED-9534-FB8F89E8EEF6}" presName="sibTrans" presStyleLbl="sibTrans2D1" presStyleIdx="6" presStyleCnt="9"/>
      <dgm:spPr/>
      <dgm:t>
        <a:bodyPr/>
        <a:lstStyle/>
        <a:p>
          <a:endParaRPr lang="en-US"/>
        </a:p>
      </dgm:t>
    </dgm:pt>
    <dgm:pt modelId="{73DBFA1A-3823-4209-9CD6-DBDD456F39FB}" type="pres">
      <dgm:prSet presAssocID="{33BF0E2A-2B00-40A5-832E-FC800DCA5982}" presName="child" presStyleLbl="alignAccFollow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F7C4A8-2F3A-49BA-B2E4-CF48FCA5D8D8}" type="pres">
      <dgm:prSet presAssocID="{E373698D-1356-47A7-A591-B72BFE77C3D1}" presName="sibTrans" presStyleLbl="sibTrans2D1" presStyleIdx="7" presStyleCnt="9"/>
      <dgm:spPr/>
      <dgm:t>
        <a:bodyPr/>
        <a:lstStyle/>
        <a:p>
          <a:endParaRPr lang="en-US"/>
        </a:p>
      </dgm:t>
    </dgm:pt>
    <dgm:pt modelId="{68423B8C-DD55-4C1A-86D3-87118415FFA7}" type="pres">
      <dgm:prSet presAssocID="{CAE20587-4D50-4B6B-A17D-199722D630E2}" presName="child" presStyleLbl="alignAccFollow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E79C7E-BA4F-41B5-AEAD-7D11CABDB66C}" type="pres">
      <dgm:prSet presAssocID="{41E3B52E-71B8-4BD0-B1ED-D051FFB12506}" presName="hSp" presStyleCnt="0"/>
      <dgm:spPr/>
    </dgm:pt>
    <dgm:pt modelId="{96EC6E5F-616C-4A0E-8B47-23C2DB360B15}" type="pres">
      <dgm:prSet presAssocID="{EA587102-578B-46F3-8D9E-CEC48527A898}" presName="vertFlow" presStyleCnt="0"/>
      <dgm:spPr/>
    </dgm:pt>
    <dgm:pt modelId="{67971461-EE07-4B5E-A0C3-A166C6559682}" type="pres">
      <dgm:prSet presAssocID="{EA587102-578B-46F3-8D9E-CEC48527A898}" presName="header" presStyleLbl="node1" presStyleIdx="2" presStyleCnt="3"/>
      <dgm:spPr/>
      <dgm:t>
        <a:bodyPr/>
        <a:lstStyle/>
        <a:p>
          <a:endParaRPr lang="en-US"/>
        </a:p>
      </dgm:t>
    </dgm:pt>
    <dgm:pt modelId="{BF9CEF10-4726-4D20-AC2F-85DE706D0D00}" type="pres">
      <dgm:prSet presAssocID="{403B4542-B2F8-496D-BBEA-3A684B1106F9}" presName="parTrans" presStyleLbl="sibTrans2D1" presStyleIdx="8" presStyleCnt="9"/>
      <dgm:spPr/>
      <dgm:t>
        <a:bodyPr/>
        <a:lstStyle/>
        <a:p>
          <a:endParaRPr lang="en-US"/>
        </a:p>
      </dgm:t>
    </dgm:pt>
    <dgm:pt modelId="{C1386769-D313-4B62-9BE9-A84DD636105E}" type="pres">
      <dgm:prSet presAssocID="{038F6A6A-232A-44A4-9628-ADFA8F068F81}" presName="child" presStyleLbl="alignAccFollow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22C632F-8F8B-48FF-A898-48FD446A5F78}" srcId="{41E3B52E-71B8-4BD0-B1ED-D051FFB12506}" destId="{CAE20587-4D50-4B6B-A17D-199722D630E2}" srcOrd="2" destOrd="0" parTransId="{6CEBC692-6F9A-47B4-948E-5AEB8FCFD251}" sibTransId="{7656320D-CC13-4DD7-8A30-F9FDC84AC6F2}"/>
    <dgm:cxn modelId="{0F0D3551-AF94-422C-87FE-80E4E27CB025}" srcId="{C53CC6D8-DEFC-45FD-8207-E1ECCC27EA85}" destId="{41E3B52E-71B8-4BD0-B1ED-D051FFB12506}" srcOrd="1" destOrd="0" parTransId="{DA206B73-34B1-48E4-A513-9978853BF217}" sibTransId="{2436D701-8B79-4C2B-92A4-52BC1BA24775}"/>
    <dgm:cxn modelId="{177AFE5D-5A5F-401C-8390-858F33CAC97C}" type="presOf" srcId="{87D09C77-9C5B-45C2-ACC9-ACEA66F18198}" destId="{8C46515F-5745-4BFE-8634-C34D77574BE3}" srcOrd="0" destOrd="0" presId="urn:microsoft.com/office/officeart/2005/8/layout/lProcess1"/>
    <dgm:cxn modelId="{B522739A-4DEE-43CF-9357-A84EF1EEE7ED}" srcId="{41E3B52E-71B8-4BD0-B1ED-D051FFB12506}" destId="{33BF0E2A-2B00-40A5-832E-FC800DCA5982}" srcOrd="1" destOrd="0" parTransId="{F8C31ED9-A2C0-4A09-A419-0AE9A44BB8DF}" sibTransId="{E373698D-1356-47A7-A591-B72BFE77C3D1}"/>
    <dgm:cxn modelId="{28FAA735-D033-4888-A512-CA0B0DC5D34E}" type="presOf" srcId="{B551F8FA-E415-4EE1-BA68-D13E7D2E980B}" destId="{A65C4264-24F4-4122-844B-F5E582EC0111}" srcOrd="0" destOrd="0" presId="urn:microsoft.com/office/officeart/2005/8/layout/lProcess1"/>
    <dgm:cxn modelId="{7B595755-BE81-46A0-903D-004D1EF6EE33}" srcId="{C53CC6D8-DEFC-45FD-8207-E1ECCC27EA85}" destId="{516A4DDC-76BD-494E-B503-625555CCBC4A}" srcOrd="0" destOrd="0" parTransId="{133DE2D2-6278-469E-8A80-F71EA996A07A}" sibTransId="{AE4D7DCA-0B66-4207-B896-C721B2CB4C13}"/>
    <dgm:cxn modelId="{AB112F16-9765-4DCF-8A6B-B4FEBB1DF80B}" type="presOf" srcId="{1009FF03-5F93-449C-AF20-55447EEE50AB}" destId="{3FBD4BD3-B74D-4AAB-9295-AE19DCC50691}" srcOrd="0" destOrd="0" presId="urn:microsoft.com/office/officeart/2005/8/layout/lProcess1"/>
    <dgm:cxn modelId="{40E743FD-4072-4389-94B0-B65E89259C6B}" type="presOf" srcId="{5CBEC7DD-A25D-4956-9A65-6EA385F6FCB5}" destId="{F7AA6D3E-BCE0-4C06-B101-080DA85DCB01}" srcOrd="0" destOrd="0" presId="urn:microsoft.com/office/officeart/2005/8/layout/lProcess1"/>
    <dgm:cxn modelId="{F6742589-989F-4466-ABD8-B9A53946EFA3}" type="presOf" srcId="{038F6A6A-232A-44A4-9628-ADFA8F068F81}" destId="{C1386769-D313-4B62-9BE9-A84DD636105E}" srcOrd="0" destOrd="0" presId="urn:microsoft.com/office/officeart/2005/8/layout/lProcess1"/>
    <dgm:cxn modelId="{25B66A08-E57F-429F-A076-5691EC284D95}" type="presOf" srcId="{33BF0E2A-2B00-40A5-832E-FC800DCA5982}" destId="{73DBFA1A-3823-4209-9CD6-DBDD456F39FB}" srcOrd="0" destOrd="0" presId="urn:microsoft.com/office/officeart/2005/8/layout/lProcess1"/>
    <dgm:cxn modelId="{0687A885-2354-4E9E-B313-4269283F0057}" srcId="{41E3B52E-71B8-4BD0-B1ED-D051FFB12506}" destId="{5CBEC7DD-A25D-4956-9A65-6EA385F6FCB5}" srcOrd="0" destOrd="0" parTransId="{F342D04F-4D11-41CC-AB66-36041A902B44}" sibTransId="{BD0F67B1-39E4-45ED-9534-FB8F89E8EEF6}"/>
    <dgm:cxn modelId="{542EFA5A-B279-4120-B9BA-FE4ABDE4AFDD}" srcId="{516A4DDC-76BD-494E-B503-625555CCBC4A}" destId="{87D09C77-9C5B-45C2-ACC9-ACEA66F18198}" srcOrd="3" destOrd="0" parTransId="{A7A65ADC-DB8A-4F76-8458-BC8354307C90}" sibTransId="{8234610D-6FEE-4546-99B0-60EDB0B3BAEC}"/>
    <dgm:cxn modelId="{9AFC20F2-D5DD-455E-8266-96B58ABE2D49}" type="presOf" srcId="{CAE20587-4D50-4B6B-A17D-199722D630E2}" destId="{68423B8C-DD55-4C1A-86D3-87118415FFA7}" srcOrd="0" destOrd="0" presId="urn:microsoft.com/office/officeart/2005/8/layout/lProcess1"/>
    <dgm:cxn modelId="{541426C5-B997-49AC-A1CD-ABBC86A85301}" type="presOf" srcId="{BD0F67B1-39E4-45ED-9534-FB8F89E8EEF6}" destId="{DDA5CBC7-AA05-481A-A03A-3964C1BBBB5A}" srcOrd="0" destOrd="0" presId="urn:microsoft.com/office/officeart/2005/8/layout/lProcess1"/>
    <dgm:cxn modelId="{206D6826-92C5-4EEE-A28E-254E966FF0A0}" srcId="{516A4DDC-76BD-494E-B503-625555CCBC4A}" destId="{F7CED298-1605-4B60-9FC8-0A4C25C5AA00}" srcOrd="2" destOrd="0" parTransId="{618E2D9E-4CAE-48D5-9A0F-94DAE74A2D69}" sibTransId="{1009FF03-5F93-449C-AF20-55447EEE50AB}"/>
    <dgm:cxn modelId="{5F55A28B-96EB-4565-9919-9E4BDE07F610}" type="presOf" srcId="{F342D04F-4D11-41CC-AB66-36041A902B44}" destId="{C8CE6287-76AA-46C4-B478-0F9183DE6118}" srcOrd="0" destOrd="0" presId="urn:microsoft.com/office/officeart/2005/8/layout/lProcess1"/>
    <dgm:cxn modelId="{A3869FE5-8940-42A8-8470-BA62C04616B3}" srcId="{516A4DDC-76BD-494E-B503-625555CCBC4A}" destId="{4A072974-4AB8-4AE2-970E-BBBD6443D287}" srcOrd="4" destOrd="0" parTransId="{418B2E28-EC7D-40CE-9B22-A2D677445704}" sibTransId="{20885B8D-5B44-44BA-8E63-BB0BE5192265}"/>
    <dgm:cxn modelId="{229457BD-9E1D-4812-A20A-E9FF5C78F1B7}" type="presOf" srcId="{4A072974-4AB8-4AE2-970E-BBBD6443D287}" destId="{FCA520C3-E483-4F08-9A97-A174D8BF5636}" srcOrd="0" destOrd="0" presId="urn:microsoft.com/office/officeart/2005/8/layout/lProcess1"/>
    <dgm:cxn modelId="{6B045370-B4FF-427A-9929-461476AAE193}" srcId="{516A4DDC-76BD-494E-B503-625555CCBC4A}" destId="{CD410504-9F7F-47AE-B46E-CE985680360F}" srcOrd="0" destOrd="0" parTransId="{995C4470-49EF-4BD9-B00A-AD612181AB58}" sibTransId="{2B847D36-6E88-4DD3-AABD-579C99426233}"/>
    <dgm:cxn modelId="{0DC50B81-769A-4AC7-8C73-8EF8D8334AA1}" srcId="{EA587102-578B-46F3-8D9E-CEC48527A898}" destId="{038F6A6A-232A-44A4-9628-ADFA8F068F81}" srcOrd="0" destOrd="0" parTransId="{403B4542-B2F8-496D-BBEA-3A684B1106F9}" sibTransId="{ABE7D012-6867-48DA-AF76-FDB8ECBB944D}"/>
    <dgm:cxn modelId="{EF5E21E6-CC69-47D7-95D8-FB2CCC23193D}" type="presOf" srcId="{E373698D-1356-47A7-A591-B72BFE77C3D1}" destId="{E7F7C4A8-2F3A-49BA-B2E4-CF48FCA5D8D8}" srcOrd="0" destOrd="0" presId="urn:microsoft.com/office/officeart/2005/8/layout/lProcess1"/>
    <dgm:cxn modelId="{20E91086-4757-4CF3-9C35-102C5A4D0079}" type="presOf" srcId="{403B4542-B2F8-496D-BBEA-3A684B1106F9}" destId="{BF9CEF10-4726-4D20-AC2F-85DE706D0D00}" srcOrd="0" destOrd="0" presId="urn:microsoft.com/office/officeart/2005/8/layout/lProcess1"/>
    <dgm:cxn modelId="{F0586601-9ACD-4FBD-BD5A-48D73FF14301}" type="presOf" srcId="{516A4DDC-76BD-494E-B503-625555CCBC4A}" destId="{9BBCF6CE-E750-48B6-B333-305BBB100737}" srcOrd="0" destOrd="0" presId="urn:microsoft.com/office/officeart/2005/8/layout/lProcess1"/>
    <dgm:cxn modelId="{A7B8947C-EA6E-47DE-814B-A0994EFA8C28}" srcId="{C53CC6D8-DEFC-45FD-8207-E1ECCC27EA85}" destId="{EA587102-578B-46F3-8D9E-CEC48527A898}" srcOrd="2" destOrd="0" parTransId="{5B4D99EA-4A7D-4EFB-95FC-BCCF98693CA7}" sibTransId="{8D504E2C-8A70-4591-8ECD-4A886FADED33}"/>
    <dgm:cxn modelId="{73058351-9FAC-4F4F-A5FB-FC365EDF9D02}" type="presOf" srcId="{C53CC6D8-DEFC-45FD-8207-E1ECCC27EA85}" destId="{22D8E0AF-322E-4A8E-BC3C-6E9E9A51F58F}" srcOrd="0" destOrd="0" presId="urn:microsoft.com/office/officeart/2005/8/layout/lProcess1"/>
    <dgm:cxn modelId="{AC32EC95-E874-4C4E-AF61-58E99EE59A51}" type="presOf" srcId="{C4FF5CFA-9CEF-4C34-984A-CC28F232798F}" destId="{459BBFF8-CE50-41AE-9B5E-F6026BBE4F45}" srcOrd="0" destOrd="0" presId="urn:microsoft.com/office/officeart/2005/8/layout/lProcess1"/>
    <dgm:cxn modelId="{9C706988-580C-4829-94E8-BE4491FF0228}" type="presOf" srcId="{995C4470-49EF-4BD9-B00A-AD612181AB58}" destId="{1B1F80F4-E9A5-4A99-A630-6548067B7CB5}" srcOrd="0" destOrd="0" presId="urn:microsoft.com/office/officeart/2005/8/layout/lProcess1"/>
    <dgm:cxn modelId="{3EF97A2F-4200-46E4-86EB-19980AD436FE}" type="presOf" srcId="{CD410504-9F7F-47AE-B46E-CE985680360F}" destId="{85447532-8740-4202-B6A5-AE63748B9291}" srcOrd="0" destOrd="0" presId="urn:microsoft.com/office/officeart/2005/8/layout/lProcess1"/>
    <dgm:cxn modelId="{70C18AF9-2F24-4A50-9785-941DE7FE4B31}" type="presOf" srcId="{2B847D36-6E88-4DD3-AABD-579C99426233}" destId="{7CAEA63C-96B5-40D4-900F-409598FDB0C1}" srcOrd="0" destOrd="0" presId="urn:microsoft.com/office/officeart/2005/8/layout/lProcess1"/>
    <dgm:cxn modelId="{710659EC-6706-425F-81BB-5F1E070F7D4D}" srcId="{516A4DDC-76BD-494E-B503-625555CCBC4A}" destId="{C4FF5CFA-9CEF-4C34-984A-CC28F232798F}" srcOrd="1" destOrd="0" parTransId="{92813948-C227-4EB2-8530-43003E3CB375}" sibTransId="{B551F8FA-E415-4EE1-BA68-D13E7D2E980B}"/>
    <dgm:cxn modelId="{AEAE8CB6-1B26-4996-A549-ADEFF4BF9B7B}" type="presOf" srcId="{41E3B52E-71B8-4BD0-B1ED-D051FFB12506}" destId="{09ADE9CE-20B7-4A4E-BED6-D56E4ED1D855}" srcOrd="0" destOrd="0" presId="urn:microsoft.com/office/officeart/2005/8/layout/lProcess1"/>
    <dgm:cxn modelId="{D2430375-0F29-4591-AAE4-CB3B30C4B793}" type="presOf" srcId="{EA587102-578B-46F3-8D9E-CEC48527A898}" destId="{67971461-EE07-4B5E-A0C3-A166C6559682}" srcOrd="0" destOrd="0" presId="urn:microsoft.com/office/officeart/2005/8/layout/lProcess1"/>
    <dgm:cxn modelId="{60A6E07E-63FF-4C81-A385-5E00467DE9D8}" type="presOf" srcId="{F7CED298-1605-4B60-9FC8-0A4C25C5AA00}" destId="{9A5E1799-26FB-4959-97AA-0FCC22761318}" srcOrd="0" destOrd="0" presId="urn:microsoft.com/office/officeart/2005/8/layout/lProcess1"/>
    <dgm:cxn modelId="{EBCEFA3F-E533-4BAE-96BD-90EB1E5D7E69}" type="presOf" srcId="{8234610D-6FEE-4546-99B0-60EDB0B3BAEC}" destId="{9D7F4A32-0958-4765-A62B-F16D4F4A4230}" srcOrd="0" destOrd="0" presId="urn:microsoft.com/office/officeart/2005/8/layout/lProcess1"/>
    <dgm:cxn modelId="{CC00200B-5AB6-421D-A39D-C942C3354FE4}" type="presParOf" srcId="{22D8E0AF-322E-4A8E-BC3C-6E9E9A51F58F}" destId="{B1443ED3-5E34-456D-8CD9-88B600EDA95F}" srcOrd="0" destOrd="0" presId="urn:microsoft.com/office/officeart/2005/8/layout/lProcess1"/>
    <dgm:cxn modelId="{D33AA10B-4ED8-4BB1-9C64-4F52A35D7099}" type="presParOf" srcId="{B1443ED3-5E34-456D-8CD9-88B600EDA95F}" destId="{9BBCF6CE-E750-48B6-B333-305BBB100737}" srcOrd="0" destOrd="0" presId="urn:microsoft.com/office/officeart/2005/8/layout/lProcess1"/>
    <dgm:cxn modelId="{9E37487A-7185-4A70-9AC4-9659B92F531E}" type="presParOf" srcId="{B1443ED3-5E34-456D-8CD9-88B600EDA95F}" destId="{1B1F80F4-E9A5-4A99-A630-6548067B7CB5}" srcOrd="1" destOrd="0" presId="urn:microsoft.com/office/officeart/2005/8/layout/lProcess1"/>
    <dgm:cxn modelId="{EC43FCD1-27D8-440E-8BDB-DEE2E8BB6D6F}" type="presParOf" srcId="{B1443ED3-5E34-456D-8CD9-88B600EDA95F}" destId="{85447532-8740-4202-B6A5-AE63748B9291}" srcOrd="2" destOrd="0" presId="urn:microsoft.com/office/officeart/2005/8/layout/lProcess1"/>
    <dgm:cxn modelId="{D24904BE-0B60-4FE2-92F3-00D00DBA80D1}" type="presParOf" srcId="{B1443ED3-5E34-456D-8CD9-88B600EDA95F}" destId="{7CAEA63C-96B5-40D4-900F-409598FDB0C1}" srcOrd="3" destOrd="0" presId="urn:microsoft.com/office/officeart/2005/8/layout/lProcess1"/>
    <dgm:cxn modelId="{A41D2E3D-00B4-4319-9EE2-BB46636841C7}" type="presParOf" srcId="{B1443ED3-5E34-456D-8CD9-88B600EDA95F}" destId="{459BBFF8-CE50-41AE-9B5E-F6026BBE4F45}" srcOrd="4" destOrd="0" presId="urn:microsoft.com/office/officeart/2005/8/layout/lProcess1"/>
    <dgm:cxn modelId="{3CE06A48-5A5D-4BBC-B425-6226E021C55D}" type="presParOf" srcId="{B1443ED3-5E34-456D-8CD9-88B600EDA95F}" destId="{A65C4264-24F4-4122-844B-F5E582EC0111}" srcOrd="5" destOrd="0" presId="urn:microsoft.com/office/officeart/2005/8/layout/lProcess1"/>
    <dgm:cxn modelId="{6613DF6A-79D3-4CE9-BE2D-B462A36258D7}" type="presParOf" srcId="{B1443ED3-5E34-456D-8CD9-88B600EDA95F}" destId="{9A5E1799-26FB-4959-97AA-0FCC22761318}" srcOrd="6" destOrd="0" presId="urn:microsoft.com/office/officeart/2005/8/layout/lProcess1"/>
    <dgm:cxn modelId="{26DAC11A-895E-4844-A639-122E5BAA12C2}" type="presParOf" srcId="{B1443ED3-5E34-456D-8CD9-88B600EDA95F}" destId="{3FBD4BD3-B74D-4AAB-9295-AE19DCC50691}" srcOrd="7" destOrd="0" presId="urn:microsoft.com/office/officeart/2005/8/layout/lProcess1"/>
    <dgm:cxn modelId="{357EE53C-3487-4903-B62D-757AEA84453B}" type="presParOf" srcId="{B1443ED3-5E34-456D-8CD9-88B600EDA95F}" destId="{8C46515F-5745-4BFE-8634-C34D77574BE3}" srcOrd="8" destOrd="0" presId="urn:microsoft.com/office/officeart/2005/8/layout/lProcess1"/>
    <dgm:cxn modelId="{B87AABAD-E541-4A21-9010-3E8E8652145E}" type="presParOf" srcId="{B1443ED3-5E34-456D-8CD9-88B600EDA95F}" destId="{9D7F4A32-0958-4765-A62B-F16D4F4A4230}" srcOrd="9" destOrd="0" presId="urn:microsoft.com/office/officeart/2005/8/layout/lProcess1"/>
    <dgm:cxn modelId="{5A8FCD04-6BF9-4330-90B7-FAA0AEF88852}" type="presParOf" srcId="{B1443ED3-5E34-456D-8CD9-88B600EDA95F}" destId="{FCA520C3-E483-4F08-9A97-A174D8BF5636}" srcOrd="10" destOrd="0" presId="urn:microsoft.com/office/officeart/2005/8/layout/lProcess1"/>
    <dgm:cxn modelId="{C3EBA94B-E35F-4A89-987B-27047E6BDC25}" type="presParOf" srcId="{22D8E0AF-322E-4A8E-BC3C-6E9E9A51F58F}" destId="{8F2F3A22-7A2A-4EE4-9C5B-70F6E89B9064}" srcOrd="1" destOrd="0" presId="urn:microsoft.com/office/officeart/2005/8/layout/lProcess1"/>
    <dgm:cxn modelId="{73811368-B194-4A24-AD33-D7682C703338}" type="presParOf" srcId="{22D8E0AF-322E-4A8E-BC3C-6E9E9A51F58F}" destId="{734C3A16-72FA-42CA-BF15-F44513245016}" srcOrd="2" destOrd="0" presId="urn:microsoft.com/office/officeart/2005/8/layout/lProcess1"/>
    <dgm:cxn modelId="{CF11DF29-864F-46B6-AAB3-A5037CF8A0AD}" type="presParOf" srcId="{734C3A16-72FA-42CA-BF15-F44513245016}" destId="{09ADE9CE-20B7-4A4E-BED6-D56E4ED1D855}" srcOrd="0" destOrd="0" presId="urn:microsoft.com/office/officeart/2005/8/layout/lProcess1"/>
    <dgm:cxn modelId="{45BFDF97-7485-4BD3-9636-A42CF9DED933}" type="presParOf" srcId="{734C3A16-72FA-42CA-BF15-F44513245016}" destId="{C8CE6287-76AA-46C4-B478-0F9183DE6118}" srcOrd="1" destOrd="0" presId="urn:microsoft.com/office/officeart/2005/8/layout/lProcess1"/>
    <dgm:cxn modelId="{96337C59-FBC5-4280-848F-E1ABE955629C}" type="presParOf" srcId="{734C3A16-72FA-42CA-BF15-F44513245016}" destId="{F7AA6D3E-BCE0-4C06-B101-080DA85DCB01}" srcOrd="2" destOrd="0" presId="urn:microsoft.com/office/officeart/2005/8/layout/lProcess1"/>
    <dgm:cxn modelId="{02D7F229-EA09-4CF1-8A9A-9A5AAE90046C}" type="presParOf" srcId="{734C3A16-72FA-42CA-BF15-F44513245016}" destId="{DDA5CBC7-AA05-481A-A03A-3964C1BBBB5A}" srcOrd="3" destOrd="0" presId="urn:microsoft.com/office/officeart/2005/8/layout/lProcess1"/>
    <dgm:cxn modelId="{354586AA-7CE8-4586-9E66-2D688CB72C44}" type="presParOf" srcId="{734C3A16-72FA-42CA-BF15-F44513245016}" destId="{73DBFA1A-3823-4209-9CD6-DBDD456F39FB}" srcOrd="4" destOrd="0" presId="urn:microsoft.com/office/officeart/2005/8/layout/lProcess1"/>
    <dgm:cxn modelId="{90D43EC8-D059-4AA5-A590-3603C8F010A7}" type="presParOf" srcId="{734C3A16-72FA-42CA-BF15-F44513245016}" destId="{E7F7C4A8-2F3A-49BA-B2E4-CF48FCA5D8D8}" srcOrd="5" destOrd="0" presId="urn:microsoft.com/office/officeart/2005/8/layout/lProcess1"/>
    <dgm:cxn modelId="{35CDA84A-A070-48A2-86D3-246382CBFE34}" type="presParOf" srcId="{734C3A16-72FA-42CA-BF15-F44513245016}" destId="{68423B8C-DD55-4C1A-86D3-87118415FFA7}" srcOrd="6" destOrd="0" presId="urn:microsoft.com/office/officeart/2005/8/layout/lProcess1"/>
    <dgm:cxn modelId="{45D49A7A-3664-4AB2-B3A5-3D21008896A6}" type="presParOf" srcId="{22D8E0AF-322E-4A8E-BC3C-6E9E9A51F58F}" destId="{D5E79C7E-BA4F-41B5-AEAD-7D11CABDB66C}" srcOrd="3" destOrd="0" presId="urn:microsoft.com/office/officeart/2005/8/layout/lProcess1"/>
    <dgm:cxn modelId="{42D72CBF-2A51-4316-9C5E-92655A902468}" type="presParOf" srcId="{22D8E0AF-322E-4A8E-BC3C-6E9E9A51F58F}" destId="{96EC6E5F-616C-4A0E-8B47-23C2DB360B15}" srcOrd="4" destOrd="0" presId="urn:microsoft.com/office/officeart/2005/8/layout/lProcess1"/>
    <dgm:cxn modelId="{2EBB2F01-0952-416C-8D61-9CBBA685F51F}" type="presParOf" srcId="{96EC6E5F-616C-4A0E-8B47-23C2DB360B15}" destId="{67971461-EE07-4B5E-A0C3-A166C6559682}" srcOrd="0" destOrd="0" presId="urn:microsoft.com/office/officeart/2005/8/layout/lProcess1"/>
    <dgm:cxn modelId="{164E6B8A-ACC8-4A59-8C34-C15E679A8503}" type="presParOf" srcId="{96EC6E5F-616C-4A0E-8B47-23C2DB360B15}" destId="{BF9CEF10-4726-4D20-AC2F-85DE706D0D00}" srcOrd="1" destOrd="0" presId="urn:microsoft.com/office/officeart/2005/8/layout/lProcess1"/>
    <dgm:cxn modelId="{E7DA4B73-0D72-4516-ADC6-ED952C9FE81E}" type="presParOf" srcId="{96EC6E5F-616C-4A0E-8B47-23C2DB360B15}" destId="{C1386769-D313-4B62-9BE9-A84DD636105E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3CC6D8-DEFC-45FD-8207-E1ECCC27EA85}" type="doc">
      <dgm:prSet loTypeId="urn:microsoft.com/office/officeart/2005/8/layout/lProcess1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A587102-578B-46F3-8D9E-CEC48527A898}">
      <dgm:prSet phldrT="[Text]"/>
      <dgm:spPr/>
      <dgm:t>
        <a:bodyPr/>
        <a:lstStyle/>
        <a:p>
          <a:r>
            <a:rPr lang="en-US" dirty="0" smtClean="0"/>
            <a:t>Create VM</a:t>
          </a:r>
          <a:endParaRPr lang="en-US" dirty="0"/>
        </a:p>
      </dgm:t>
    </dgm:pt>
    <dgm:pt modelId="{5B4D99EA-4A7D-4EFB-95FC-BCCF98693CA7}" type="parTrans" cxnId="{A7B8947C-EA6E-47DE-814B-A0994EFA8C28}">
      <dgm:prSet/>
      <dgm:spPr/>
      <dgm:t>
        <a:bodyPr/>
        <a:lstStyle/>
        <a:p>
          <a:endParaRPr lang="en-US"/>
        </a:p>
      </dgm:t>
    </dgm:pt>
    <dgm:pt modelId="{8D504E2C-8A70-4591-8ECD-4A886FADED33}" type="sibTrans" cxnId="{A7B8947C-EA6E-47DE-814B-A0994EFA8C28}">
      <dgm:prSet/>
      <dgm:spPr/>
      <dgm:t>
        <a:bodyPr/>
        <a:lstStyle/>
        <a:p>
          <a:endParaRPr lang="en-US"/>
        </a:p>
      </dgm:t>
    </dgm:pt>
    <dgm:pt modelId="{038F6A6A-232A-44A4-9628-ADFA8F068F81}">
      <dgm:prSet phldrT="[Text]"/>
      <dgm:spPr/>
      <dgm:t>
        <a:bodyPr/>
        <a:lstStyle/>
        <a:p>
          <a:r>
            <a:rPr lang="en-US" dirty="0" smtClean="0"/>
            <a:t>Deploy VM</a:t>
          </a:r>
          <a:endParaRPr lang="en-US" dirty="0"/>
        </a:p>
      </dgm:t>
    </dgm:pt>
    <dgm:pt modelId="{403B4542-B2F8-496D-BBEA-3A684B1106F9}" type="parTrans" cxnId="{0DC50B81-769A-4AC7-8C73-8EF8D8334AA1}">
      <dgm:prSet/>
      <dgm:spPr/>
      <dgm:t>
        <a:bodyPr/>
        <a:lstStyle/>
        <a:p>
          <a:endParaRPr lang="en-US"/>
        </a:p>
      </dgm:t>
    </dgm:pt>
    <dgm:pt modelId="{ABE7D012-6867-48DA-AF76-FDB8ECBB944D}" type="sibTrans" cxnId="{0DC50B81-769A-4AC7-8C73-8EF8D8334AA1}">
      <dgm:prSet/>
      <dgm:spPr/>
      <dgm:t>
        <a:bodyPr/>
        <a:lstStyle/>
        <a:p>
          <a:endParaRPr lang="en-US"/>
        </a:p>
      </dgm:t>
    </dgm:pt>
    <dgm:pt modelId="{CAE20587-4D50-4B6B-A17D-199722D630E2}">
      <dgm:prSet phldrT="[Text]"/>
      <dgm:spPr/>
      <dgm:t>
        <a:bodyPr/>
        <a:lstStyle/>
        <a:p>
          <a:r>
            <a:rPr lang="en-US" dirty="0" smtClean="0"/>
            <a:t>Rescan cluster</a:t>
          </a:r>
          <a:endParaRPr lang="en-US" dirty="0"/>
        </a:p>
      </dgm:t>
    </dgm:pt>
    <dgm:pt modelId="{33BF0E2A-2B00-40A5-832E-FC800DCA5982}">
      <dgm:prSet phldrT="[Text]"/>
      <dgm:spPr/>
      <dgm:t>
        <a:bodyPr/>
        <a:lstStyle/>
        <a:p>
          <a:r>
            <a:rPr lang="en-US" dirty="0" smtClean="0"/>
            <a:t>Add volume/name</a:t>
          </a:r>
          <a:endParaRPr lang="en-US" dirty="0"/>
        </a:p>
      </dgm:t>
    </dgm:pt>
    <dgm:pt modelId="{5CBEC7DD-A25D-4956-9A65-6EA385F6FCB5}">
      <dgm:prSet phldrT="[Text]"/>
      <dgm:spPr/>
      <dgm:t>
        <a:bodyPr/>
        <a:lstStyle/>
        <a:p>
          <a:r>
            <a:rPr lang="en-US" dirty="0" smtClean="0"/>
            <a:t>Rescan HBA</a:t>
          </a:r>
          <a:endParaRPr lang="en-US" dirty="0"/>
        </a:p>
      </dgm:t>
    </dgm:pt>
    <dgm:pt modelId="{41E3B52E-71B8-4BD0-B1ED-D051FFB12506}">
      <dgm:prSet phldrT="[Text]"/>
      <dgm:spPr/>
      <dgm:t>
        <a:bodyPr/>
        <a:lstStyle/>
        <a:p>
          <a:r>
            <a:rPr lang="en-US" dirty="0" smtClean="0"/>
            <a:t>Present storage ESXi</a:t>
          </a:r>
          <a:endParaRPr lang="en-US" dirty="0"/>
        </a:p>
      </dgm:t>
    </dgm:pt>
    <dgm:pt modelId="{2436D701-8B79-4C2B-92A4-52BC1BA24775}" type="sibTrans" cxnId="{0F0D3551-AF94-422C-87FE-80E4E27CB025}">
      <dgm:prSet/>
      <dgm:spPr/>
      <dgm:t>
        <a:bodyPr/>
        <a:lstStyle/>
        <a:p>
          <a:endParaRPr lang="en-US"/>
        </a:p>
      </dgm:t>
    </dgm:pt>
    <dgm:pt modelId="{DA206B73-34B1-48E4-A513-9978853BF217}" type="parTrans" cxnId="{0F0D3551-AF94-422C-87FE-80E4E27CB025}">
      <dgm:prSet/>
      <dgm:spPr/>
      <dgm:t>
        <a:bodyPr/>
        <a:lstStyle/>
        <a:p>
          <a:endParaRPr lang="en-US"/>
        </a:p>
      </dgm:t>
    </dgm:pt>
    <dgm:pt modelId="{7656320D-CC13-4DD7-8A30-F9FDC84AC6F2}" type="sibTrans" cxnId="{D22C632F-8F8B-48FF-A898-48FD446A5F78}">
      <dgm:prSet/>
      <dgm:spPr/>
      <dgm:t>
        <a:bodyPr/>
        <a:lstStyle/>
        <a:p>
          <a:endParaRPr lang="en-US"/>
        </a:p>
      </dgm:t>
    </dgm:pt>
    <dgm:pt modelId="{6CEBC692-6F9A-47B4-948E-5AEB8FCFD251}" type="parTrans" cxnId="{D22C632F-8F8B-48FF-A898-48FD446A5F78}">
      <dgm:prSet/>
      <dgm:spPr/>
      <dgm:t>
        <a:bodyPr/>
        <a:lstStyle/>
        <a:p>
          <a:endParaRPr lang="en-US"/>
        </a:p>
      </dgm:t>
    </dgm:pt>
    <dgm:pt modelId="{E373698D-1356-47A7-A591-B72BFE77C3D1}" type="sibTrans" cxnId="{B522739A-4DEE-43CF-9357-A84EF1EEE7ED}">
      <dgm:prSet/>
      <dgm:spPr/>
      <dgm:t>
        <a:bodyPr/>
        <a:lstStyle/>
        <a:p>
          <a:endParaRPr lang="en-US"/>
        </a:p>
      </dgm:t>
    </dgm:pt>
    <dgm:pt modelId="{F8C31ED9-A2C0-4A09-A419-0AE9A44BB8DF}" type="parTrans" cxnId="{B522739A-4DEE-43CF-9357-A84EF1EEE7ED}">
      <dgm:prSet/>
      <dgm:spPr/>
      <dgm:t>
        <a:bodyPr/>
        <a:lstStyle/>
        <a:p>
          <a:endParaRPr lang="en-US"/>
        </a:p>
      </dgm:t>
    </dgm:pt>
    <dgm:pt modelId="{BD0F67B1-39E4-45ED-9534-FB8F89E8EEF6}" type="sibTrans" cxnId="{0687A885-2354-4E9E-B313-4269283F0057}">
      <dgm:prSet/>
      <dgm:spPr/>
      <dgm:t>
        <a:bodyPr/>
        <a:lstStyle/>
        <a:p>
          <a:endParaRPr lang="en-US"/>
        </a:p>
      </dgm:t>
    </dgm:pt>
    <dgm:pt modelId="{F342D04F-4D11-41CC-AB66-36041A902B44}" type="parTrans" cxnId="{0687A885-2354-4E9E-B313-4269283F0057}">
      <dgm:prSet/>
      <dgm:spPr/>
      <dgm:t>
        <a:bodyPr/>
        <a:lstStyle/>
        <a:p>
          <a:endParaRPr lang="en-US"/>
        </a:p>
      </dgm:t>
    </dgm:pt>
    <dgm:pt modelId="{4A072974-4AB8-4AE2-970E-BBBD6443D287}">
      <dgm:prSet phldrT="[Text]"/>
      <dgm:spPr/>
      <dgm:t>
        <a:bodyPr/>
        <a:lstStyle/>
        <a:p>
          <a:r>
            <a:rPr lang="en-US" dirty="0" smtClean="0"/>
            <a:t>Set performance</a:t>
          </a:r>
          <a:endParaRPr lang="en-US" dirty="0"/>
        </a:p>
      </dgm:t>
    </dgm:pt>
    <dgm:pt modelId="{87D09C77-9C5B-45C2-ACC9-ACEA66F18198}">
      <dgm:prSet phldrT="[Text]"/>
      <dgm:spPr/>
      <dgm:t>
        <a:bodyPr/>
        <a:lstStyle/>
        <a:p>
          <a:r>
            <a:rPr lang="en-US" dirty="0" smtClean="0"/>
            <a:t>Set security</a:t>
          </a:r>
          <a:endParaRPr lang="en-US" dirty="0"/>
        </a:p>
      </dgm:t>
    </dgm:pt>
    <dgm:pt modelId="{F7CED298-1605-4B60-9FC8-0A4C25C5AA00}">
      <dgm:prSet phldrT="[Text]"/>
      <dgm:spPr/>
      <dgm:t>
        <a:bodyPr/>
        <a:lstStyle/>
        <a:p>
          <a:r>
            <a:rPr lang="en-US" dirty="0" smtClean="0"/>
            <a:t>Set tier options</a:t>
          </a:r>
          <a:endParaRPr lang="en-US" dirty="0"/>
        </a:p>
      </dgm:t>
    </dgm:pt>
    <dgm:pt modelId="{C4FF5CFA-9CEF-4C34-984A-CC28F232798F}">
      <dgm:prSet phldrT="[Text]"/>
      <dgm:spPr/>
      <dgm:t>
        <a:bodyPr/>
        <a:lstStyle/>
        <a:p>
          <a:r>
            <a:rPr lang="en-US" dirty="0" smtClean="0"/>
            <a:t>Set security</a:t>
          </a:r>
          <a:endParaRPr lang="en-US" dirty="0"/>
        </a:p>
      </dgm:t>
    </dgm:pt>
    <dgm:pt modelId="{CD410504-9F7F-47AE-B46E-CE985680360F}">
      <dgm:prSet phldrT="[Text]"/>
      <dgm:spPr/>
      <dgm:t>
        <a:bodyPr/>
        <a:lstStyle/>
        <a:p>
          <a:r>
            <a:rPr lang="en-US" dirty="0" smtClean="0"/>
            <a:t>Choose disk tier</a:t>
          </a:r>
          <a:endParaRPr lang="en-US" dirty="0"/>
        </a:p>
      </dgm:t>
    </dgm:pt>
    <dgm:pt modelId="{516A4DDC-76BD-494E-B503-625555CCBC4A}">
      <dgm:prSet phldrT="[Text]"/>
      <dgm:spPr/>
      <dgm:t>
        <a:bodyPr/>
        <a:lstStyle/>
        <a:p>
          <a:r>
            <a:rPr lang="en-US" dirty="0" smtClean="0"/>
            <a:t>Create SAN volume</a:t>
          </a:r>
          <a:endParaRPr lang="en-US" dirty="0"/>
        </a:p>
      </dgm:t>
    </dgm:pt>
    <dgm:pt modelId="{AE4D7DCA-0B66-4207-B896-C721B2CB4C13}" type="sibTrans" cxnId="{7B595755-BE81-46A0-903D-004D1EF6EE33}">
      <dgm:prSet/>
      <dgm:spPr/>
      <dgm:t>
        <a:bodyPr/>
        <a:lstStyle/>
        <a:p>
          <a:endParaRPr lang="en-US"/>
        </a:p>
      </dgm:t>
    </dgm:pt>
    <dgm:pt modelId="{133DE2D2-6278-469E-8A80-F71EA996A07A}" type="parTrans" cxnId="{7B595755-BE81-46A0-903D-004D1EF6EE33}">
      <dgm:prSet/>
      <dgm:spPr/>
      <dgm:t>
        <a:bodyPr/>
        <a:lstStyle/>
        <a:p>
          <a:endParaRPr lang="en-US"/>
        </a:p>
      </dgm:t>
    </dgm:pt>
    <dgm:pt modelId="{20885B8D-5B44-44BA-8E63-BB0BE5192265}" type="sibTrans" cxnId="{A3869FE5-8940-42A8-8470-BA62C04616B3}">
      <dgm:prSet/>
      <dgm:spPr/>
      <dgm:t>
        <a:bodyPr/>
        <a:lstStyle/>
        <a:p>
          <a:endParaRPr lang="en-CA"/>
        </a:p>
      </dgm:t>
    </dgm:pt>
    <dgm:pt modelId="{418B2E28-EC7D-40CE-9B22-A2D677445704}" type="parTrans" cxnId="{A3869FE5-8940-42A8-8470-BA62C04616B3}">
      <dgm:prSet/>
      <dgm:spPr/>
      <dgm:t>
        <a:bodyPr/>
        <a:lstStyle/>
        <a:p>
          <a:endParaRPr lang="en-CA"/>
        </a:p>
      </dgm:t>
    </dgm:pt>
    <dgm:pt modelId="{8234610D-6FEE-4546-99B0-60EDB0B3BAEC}" type="sibTrans" cxnId="{542EFA5A-B279-4120-B9BA-FE4ABDE4AFDD}">
      <dgm:prSet/>
      <dgm:spPr/>
      <dgm:t>
        <a:bodyPr/>
        <a:lstStyle/>
        <a:p>
          <a:endParaRPr lang="en-US"/>
        </a:p>
      </dgm:t>
    </dgm:pt>
    <dgm:pt modelId="{A7A65ADC-DB8A-4F76-8458-BC8354307C90}" type="parTrans" cxnId="{542EFA5A-B279-4120-B9BA-FE4ABDE4AFDD}">
      <dgm:prSet/>
      <dgm:spPr/>
      <dgm:t>
        <a:bodyPr/>
        <a:lstStyle/>
        <a:p>
          <a:endParaRPr lang="en-US"/>
        </a:p>
      </dgm:t>
    </dgm:pt>
    <dgm:pt modelId="{1009FF03-5F93-449C-AF20-55447EEE50AB}" type="sibTrans" cxnId="{206D6826-92C5-4EEE-A28E-254E966FF0A0}">
      <dgm:prSet/>
      <dgm:spPr/>
      <dgm:t>
        <a:bodyPr/>
        <a:lstStyle/>
        <a:p>
          <a:endParaRPr lang="en-US"/>
        </a:p>
      </dgm:t>
    </dgm:pt>
    <dgm:pt modelId="{618E2D9E-4CAE-48D5-9A0F-94DAE74A2D69}" type="parTrans" cxnId="{206D6826-92C5-4EEE-A28E-254E966FF0A0}">
      <dgm:prSet/>
      <dgm:spPr/>
      <dgm:t>
        <a:bodyPr/>
        <a:lstStyle/>
        <a:p>
          <a:endParaRPr lang="en-US"/>
        </a:p>
      </dgm:t>
    </dgm:pt>
    <dgm:pt modelId="{B551F8FA-E415-4EE1-BA68-D13E7D2E980B}" type="sibTrans" cxnId="{710659EC-6706-425F-81BB-5F1E070F7D4D}">
      <dgm:prSet/>
      <dgm:spPr/>
      <dgm:t>
        <a:bodyPr/>
        <a:lstStyle/>
        <a:p>
          <a:endParaRPr lang="en-US"/>
        </a:p>
      </dgm:t>
    </dgm:pt>
    <dgm:pt modelId="{92813948-C227-4EB2-8530-43003E3CB375}" type="parTrans" cxnId="{710659EC-6706-425F-81BB-5F1E070F7D4D}">
      <dgm:prSet/>
      <dgm:spPr/>
      <dgm:t>
        <a:bodyPr/>
        <a:lstStyle/>
        <a:p>
          <a:endParaRPr lang="en-US"/>
        </a:p>
      </dgm:t>
    </dgm:pt>
    <dgm:pt modelId="{2B847D36-6E88-4DD3-AABD-579C99426233}" type="sibTrans" cxnId="{6B045370-B4FF-427A-9929-461476AAE193}">
      <dgm:prSet/>
      <dgm:spPr/>
      <dgm:t>
        <a:bodyPr/>
        <a:lstStyle/>
        <a:p>
          <a:endParaRPr lang="en-US"/>
        </a:p>
      </dgm:t>
    </dgm:pt>
    <dgm:pt modelId="{995C4470-49EF-4BD9-B00A-AD612181AB58}" type="parTrans" cxnId="{6B045370-B4FF-427A-9929-461476AAE193}">
      <dgm:prSet/>
      <dgm:spPr/>
      <dgm:t>
        <a:bodyPr/>
        <a:lstStyle/>
        <a:p>
          <a:endParaRPr lang="en-US"/>
        </a:p>
      </dgm:t>
    </dgm:pt>
    <dgm:pt modelId="{22D8E0AF-322E-4A8E-BC3C-6E9E9A51F58F}" type="pres">
      <dgm:prSet presAssocID="{C53CC6D8-DEFC-45FD-8207-E1ECCC27EA8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1443ED3-5E34-456D-8CD9-88B600EDA95F}" type="pres">
      <dgm:prSet presAssocID="{516A4DDC-76BD-494E-B503-625555CCBC4A}" presName="vertFlow" presStyleCnt="0"/>
      <dgm:spPr/>
    </dgm:pt>
    <dgm:pt modelId="{9BBCF6CE-E750-48B6-B333-305BBB100737}" type="pres">
      <dgm:prSet presAssocID="{516A4DDC-76BD-494E-B503-625555CCBC4A}" presName="header" presStyleLbl="node1" presStyleIdx="0" presStyleCnt="3"/>
      <dgm:spPr/>
      <dgm:t>
        <a:bodyPr/>
        <a:lstStyle/>
        <a:p>
          <a:endParaRPr lang="en-US"/>
        </a:p>
      </dgm:t>
    </dgm:pt>
    <dgm:pt modelId="{1B1F80F4-E9A5-4A99-A630-6548067B7CB5}" type="pres">
      <dgm:prSet presAssocID="{995C4470-49EF-4BD9-B00A-AD612181AB58}" presName="parTrans" presStyleLbl="sibTrans2D1" presStyleIdx="0" presStyleCnt="9"/>
      <dgm:spPr/>
      <dgm:t>
        <a:bodyPr/>
        <a:lstStyle/>
        <a:p>
          <a:endParaRPr lang="en-US"/>
        </a:p>
      </dgm:t>
    </dgm:pt>
    <dgm:pt modelId="{85447532-8740-4202-B6A5-AE63748B9291}" type="pres">
      <dgm:prSet presAssocID="{CD410504-9F7F-47AE-B46E-CE985680360F}" presName="child" presStyleLbl="alignAccFollow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AEA63C-96B5-40D4-900F-409598FDB0C1}" type="pres">
      <dgm:prSet presAssocID="{2B847D36-6E88-4DD3-AABD-579C99426233}" presName="sibTrans" presStyleLbl="sibTrans2D1" presStyleIdx="1" presStyleCnt="9"/>
      <dgm:spPr/>
      <dgm:t>
        <a:bodyPr/>
        <a:lstStyle/>
        <a:p>
          <a:endParaRPr lang="en-US"/>
        </a:p>
      </dgm:t>
    </dgm:pt>
    <dgm:pt modelId="{459BBFF8-CE50-41AE-9B5E-F6026BBE4F45}" type="pres">
      <dgm:prSet presAssocID="{C4FF5CFA-9CEF-4C34-984A-CC28F232798F}" presName="child" presStyleLbl="alignAccFollow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5C4264-24F4-4122-844B-F5E582EC0111}" type="pres">
      <dgm:prSet presAssocID="{B551F8FA-E415-4EE1-BA68-D13E7D2E980B}" presName="sibTrans" presStyleLbl="sibTrans2D1" presStyleIdx="2" presStyleCnt="9"/>
      <dgm:spPr/>
      <dgm:t>
        <a:bodyPr/>
        <a:lstStyle/>
        <a:p>
          <a:endParaRPr lang="en-US"/>
        </a:p>
      </dgm:t>
    </dgm:pt>
    <dgm:pt modelId="{9A5E1799-26FB-4959-97AA-0FCC22761318}" type="pres">
      <dgm:prSet presAssocID="{F7CED298-1605-4B60-9FC8-0A4C25C5AA00}" presName="child" presStyleLbl="alignAccFollow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BD4BD3-B74D-4AAB-9295-AE19DCC50691}" type="pres">
      <dgm:prSet presAssocID="{1009FF03-5F93-449C-AF20-55447EEE50AB}" presName="sibTrans" presStyleLbl="sibTrans2D1" presStyleIdx="3" presStyleCnt="9"/>
      <dgm:spPr/>
      <dgm:t>
        <a:bodyPr/>
        <a:lstStyle/>
        <a:p>
          <a:endParaRPr lang="en-US"/>
        </a:p>
      </dgm:t>
    </dgm:pt>
    <dgm:pt modelId="{8C46515F-5745-4BFE-8634-C34D77574BE3}" type="pres">
      <dgm:prSet presAssocID="{87D09C77-9C5B-45C2-ACC9-ACEA66F18198}" presName="child" presStyleLbl="alignAccFollow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7F4A32-0958-4765-A62B-F16D4F4A4230}" type="pres">
      <dgm:prSet presAssocID="{8234610D-6FEE-4546-99B0-60EDB0B3BAEC}" presName="sibTrans" presStyleLbl="sibTrans2D1" presStyleIdx="4" presStyleCnt="9"/>
      <dgm:spPr/>
      <dgm:t>
        <a:bodyPr/>
        <a:lstStyle/>
        <a:p>
          <a:endParaRPr lang="en-CA"/>
        </a:p>
      </dgm:t>
    </dgm:pt>
    <dgm:pt modelId="{FCA520C3-E483-4F08-9A97-A174D8BF5636}" type="pres">
      <dgm:prSet presAssocID="{4A072974-4AB8-4AE2-970E-BBBD6443D287}" presName="child" presStyleLbl="alignAccFollow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F2F3A22-7A2A-4EE4-9C5B-70F6E89B9064}" type="pres">
      <dgm:prSet presAssocID="{516A4DDC-76BD-494E-B503-625555CCBC4A}" presName="hSp" presStyleCnt="0"/>
      <dgm:spPr/>
    </dgm:pt>
    <dgm:pt modelId="{734C3A16-72FA-42CA-BF15-F44513245016}" type="pres">
      <dgm:prSet presAssocID="{41E3B52E-71B8-4BD0-B1ED-D051FFB12506}" presName="vertFlow" presStyleCnt="0"/>
      <dgm:spPr/>
    </dgm:pt>
    <dgm:pt modelId="{09ADE9CE-20B7-4A4E-BED6-D56E4ED1D855}" type="pres">
      <dgm:prSet presAssocID="{41E3B52E-71B8-4BD0-B1ED-D051FFB12506}" presName="header" presStyleLbl="node1" presStyleIdx="1" presStyleCnt="3"/>
      <dgm:spPr/>
      <dgm:t>
        <a:bodyPr/>
        <a:lstStyle/>
        <a:p>
          <a:endParaRPr lang="en-US"/>
        </a:p>
      </dgm:t>
    </dgm:pt>
    <dgm:pt modelId="{C8CE6287-76AA-46C4-B478-0F9183DE6118}" type="pres">
      <dgm:prSet presAssocID="{F342D04F-4D11-41CC-AB66-36041A902B44}" presName="parTrans" presStyleLbl="sibTrans2D1" presStyleIdx="5" presStyleCnt="9"/>
      <dgm:spPr/>
      <dgm:t>
        <a:bodyPr/>
        <a:lstStyle/>
        <a:p>
          <a:endParaRPr lang="en-US"/>
        </a:p>
      </dgm:t>
    </dgm:pt>
    <dgm:pt modelId="{F7AA6D3E-BCE0-4C06-B101-080DA85DCB01}" type="pres">
      <dgm:prSet presAssocID="{5CBEC7DD-A25D-4956-9A65-6EA385F6FCB5}" presName="child" presStyleLbl="alignAccFollow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A5CBC7-AA05-481A-A03A-3964C1BBBB5A}" type="pres">
      <dgm:prSet presAssocID="{BD0F67B1-39E4-45ED-9534-FB8F89E8EEF6}" presName="sibTrans" presStyleLbl="sibTrans2D1" presStyleIdx="6" presStyleCnt="9"/>
      <dgm:spPr/>
      <dgm:t>
        <a:bodyPr/>
        <a:lstStyle/>
        <a:p>
          <a:endParaRPr lang="en-US"/>
        </a:p>
      </dgm:t>
    </dgm:pt>
    <dgm:pt modelId="{73DBFA1A-3823-4209-9CD6-DBDD456F39FB}" type="pres">
      <dgm:prSet presAssocID="{33BF0E2A-2B00-40A5-832E-FC800DCA5982}" presName="child" presStyleLbl="alignAccFollow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F7C4A8-2F3A-49BA-B2E4-CF48FCA5D8D8}" type="pres">
      <dgm:prSet presAssocID="{E373698D-1356-47A7-A591-B72BFE77C3D1}" presName="sibTrans" presStyleLbl="sibTrans2D1" presStyleIdx="7" presStyleCnt="9"/>
      <dgm:spPr/>
      <dgm:t>
        <a:bodyPr/>
        <a:lstStyle/>
        <a:p>
          <a:endParaRPr lang="en-US"/>
        </a:p>
      </dgm:t>
    </dgm:pt>
    <dgm:pt modelId="{68423B8C-DD55-4C1A-86D3-87118415FFA7}" type="pres">
      <dgm:prSet presAssocID="{CAE20587-4D50-4B6B-A17D-199722D630E2}" presName="child" presStyleLbl="alignAccFollow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E79C7E-BA4F-41B5-AEAD-7D11CABDB66C}" type="pres">
      <dgm:prSet presAssocID="{41E3B52E-71B8-4BD0-B1ED-D051FFB12506}" presName="hSp" presStyleCnt="0"/>
      <dgm:spPr/>
    </dgm:pt>
    <dgm:pt modelId="{96EC6E5F-616C-4A0E-8B47-23C2DB360B15}" type="pres">
      <dgm:prSet presAssocID="{EA587102-578B-46F3-8D9E-CEC48527A898}" presName="vertFlow" presStyleCnt="0"/>
      <dgm:spPr/>
    </dgm:pt>
    <dgm:pt modelId="{67971461-EE07-4B5E-A0C3-A166C6559682}" type="pres">
      <dgm:prSet presAssocID="{EA587102-578B-46F3-8D9E-CEC48527A898}" presName="header" presStyleLbl="node1" presStyleIdx="2" presStyleCnt="3"/>
      <dgm:spPr/>
      <dgm:t>
        <a:bodyPr/>
        <a:lstStyle/>
        <a:p>
          <a:endParaRPr lang="en-US"/>
        </a:p>
      </dgm:t>
    </dgm:pt>
    <dgm:pt modelId="{BF9CEF10-4726-4D20-AC2F-85DE706D0D00}" type="pres">
      <dgm:prSet presAssocID="{403B4542-B2F8-496D-BBEA-3A684B1106F9}" presName="parTrans" presStyleLbl="sibTrans2D1" presStyleIdx="8" presStyleCnt="9"/>
      <dgm:spPr/>
      <dgm:t>
        <a:bodyPr/>
        <a:lstStyle/>
        <a:p>
          <a:endParaRPr lang="en-US"/>
        </a:p>
      </dgm:t>
    </dgm:pt>
    <dgm:pt modelId="{C1386769-D313-4B62-9BE9-A84DD636105E}" type="pres">
      <dgm:prSet presAssocID="{038F6A6A-232A-44A4-9628-ADFA8F068F81}" presName="child" presStyleLbl="alignAccFollow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88478A-CE3A-45E9-AC9F-4E9C472EB98A}" type="presOf" srcId="{41E3B52E-71B8-4BD0-B1ED-D051FFB12506}" destId="{09ADE9CE-20B7-4A4E-BED6-D56E4ED1D855}" srcOrd="0" destOrd="0" presId="urn:microsoft.com/office/officeart/2005/8/layout/lProcess1"/>
    <dgm:cxn modelId="{D22C632F-8F8B-48FF-A898-48FD446A5F78}" srcId="{41E3B52E-71B8-4BD0-B1ED-D051FFB12506}" destId="{CAE20587-4D50-4B6B-A17D-199722D630E2}" srcOrd="2" destOrd="0" parTransId="{6CEBC692-6F9A-47B4-948E-5AEB8FCFD251}" sibTransId="{7656320D-CC13-4DD7-8A30-F9FDC84AC6F2}"/>
    <dgm:cxn modelId="{0F0D3551-AF94-422C-87FE-80E4E27CB025}" srcId="{C53CC6D8-DEFC-45FD-8207-E1ECCC27EA85}" destId="{41E3B52E-71B8-4BD0-B1ED-D051FFB12506}" srcOrd="1" destOrd="0" parTransId="{DA206B73-34B1-48E4-A513-9978853BF217}" sibTransId="{2436D701-8B79-4C2B-92A4-52BC1BA24775}"/>
    <dgm:cxn modelId="{9BDAEE4D-E7A3-4097-ADFF-95AE9F46A908}" type="presOf" srcId="{4A072974-4AB8-4AE2-970E-BBBD6443D287}" destId="{FCA520C3-E483-4F08-9A97-A174D8BF5636}" srcOrd="0" destOrd="0" presId="urn:microsoft.com/office/officeart/2005/8/layout/lProcess1"/>
    <dgm:cxn modelId="{3235105D-A065-4DCE-BBAD-76E0055B8EDB}" type="presOf" srcId="{5CBEC7DD-A25D-4956-9A65-6EA385F6FCB5}" destId="{F7AA6D3E-BCE0-4C06-B101-080DA85DCB01}" srcOrd="0" destOrd="0" presId="urn:microsoft.com/office/officeart/2005/8/layout/lProcess1"/>
    <dgm:cxn modelId="{C0E6CF53-940B-492B-B2A5-E446E9F0DA8A}" type="presOf" srcId="{F7CED298-1605-4B60-9FC8-0A4C25C5AA00}" destId="{9A5E1799-26FB-4959-97AA-0FCC22761318}" srcOrd="0" destOrd="0" presId="urn:microsoft.com/office/officeart/2005/8/layout/lProcess1"/>
    <dgm:cxn modelId="{B522739A-4DEE-43CF-9357-A84EF1EEE7ED}" srcId="{41E3B52E-71B8-4BD0-B1ED-D051FFB12506}" destId="{33BF0E2A-2B00-40A5-832E-FC800DCA5982}" srcOrd="1" destOrd="0" parTransId="{F8C31ED9-A2C0-4A09-A419-0AE9A44BB8DF}" sibTransId="{E373698D-1356-47A7-A591-B72BFE77C3D1}"/>
    <dgm:cxn modelId="{48DCC3CE-545E-4956-BC2A-466BC237DD47}" type="presOf" srcId="{CD410504-9F7F-47AE-B46E-CE985680360F}" destId="{85447532-8740-4202-B6A5-AE63748B9291}" srcOrd="0" destOrd="0" presId="urn:microsoft.com/office/officeart/2005/8/layout/lProcess1"/>
    <dgm:cxn modelId="{7B595755-BE81-46A0-903D-004D1EF6EE33}" srcId="{C53CC6D8-DEFC-45FD-8207-E1ECCC27EA85}" destId="{516A4DDC-76BD-494E-B503-625555CCBC4A}" srcOrd="0" destOrd="0" parTransId="{133DE2D2-6278-469E-8A80-F71EA996A07A}" sibTransId="{AE4D7DCA-0B66-4207-B896-C721B2CB4C13}"/>
    <dgm:cxn modelId="{D2DF6E2B-34A5-44F1-84E4-690299B6CB9A}" type="presOf" srcId="{403B4542-B2F8-496D-BBEA-3A684B1106F9}" destId="{BF9CEF10-4726-4D20-AC2F-85DE706D0D00}" srcOrd="0" destOrd="0" presId="urn:microsoft.com/office/officeart/2005/8/layout/lProcess1"/>
    <dgm:cxn modelId="{0687A885-2354-4E9E-B313-4269283F0057}" srcId="{41E3B52E-71B8-4BD0-B1ED-D051FFB12506}" destId="{5CBEC7DD-A25D-4956-9A65-6EA385F6FCB5}" srcOrd="0" destOrd="0" parTransId="{F342D04F-4D11-41CC-AB66-36041A902B44}" sibTransId="{BD0F67B1-39E4-45ED-9534-FB8F89E8EEF6}"/>
    <dgm:cxn modelId="{542EFA5A-B279-4120-B9BA-FE4ABDE4AFDD}" srcId="{516A4DDC-76BD-494E-B503-625555CCBC4A}" destId="{87D09C77-9C5B-45C2-ACC9-ACEA66F18198}" srcOrd="3" destOrd="0" parTransId="{A7A65ADC-DB8A-4F76-8458-BC8354307C90}" sibTransId="{8234610D-6FEE-4546-99B0-60EDB0B3BAEC}"/>
    <dgm:cxn modelId="{0EC95B56-37BD-4232-B2FB-FEFE7AC35BB3}" type="presOf" srcId="{E373698D-1356-47A7-A591-B72BFE77C3D1}" destId="{E7F7C4A8-2F3A-49BA-B2E4-CF48FCA5D8D8}" srcOrd="0" destOrd="0" presId="urn:microsoft.com/office/officeart/2005/8/layout/lProcess1"/>
    <dgm:cxn modelId="{206D6826-92C5-4EEE-A28E-254E966FF0A0}" srcId="{516A4DDC-76BD-494E-B503-625555CCBC4A}" destId="{F7CED298-1605-4B60-9FC8-0A4C25C5AA00}" srcOrd="2" destOrd="0" parTransId="{618E2D9E-4CAE-48D5-9A0F-94DAE74A2D69}" sibTransId="{1009FF03-5F93-449C-AF20-55447EEE50AB}"/>
    <dgm:cxn modelId="{F5724029-48C5-46E8-B982-6FFBE6E4D194}" type="presOf" srcId="{C4FF5CFA-9CEF-4C34-984A-CC28F232798F}" destId="{459BBFF8-CE50-41AE-9B5E-F6026BBE4F45}" srcOrd="0" destOrd="0" presId="urn:microsoft.com/office/officeart/2005/8/layout/lProcess1"/>
    <dgm:cxn modelId="{9FB6255D-338A-4922-A9B8-F1F2ED78D800}" type="presOf" srcId="{516A4DDC-76BD-494E-B503-625555CCBC4A}" destId="{9BBCF6CE-E750-48B6-B333-305BBB100737}" srcOrd="0" destOrd="0" presId="urn:microsoft.com/office/officeart/2005/8/layout/lProcess1"/>
    <dgm:cxn modelId="{A3869FE5-8940-42A8-8470-BA62C04616B3}" srcId="{516A4DDC-76BD-494E-B503-625555CCBC4A}" destId="{4A072974-4AB8-4AE2-970E-BBBD6443D287}" srcOrd="4" destOrd="0" parTransId="{418B2E28-EC7D-40CE-9B22-A2D677445704}" sibTransId="{20885B8D-5B44-44BA-8E63-BB0BE5192265}"/>
    <dgm:cxn modelId="{669B8BA3-F70E-4F64-A172-142455B975F2}" type="presOf" srcId="{EA587102-578B-46F3-8D9E-CEC48527A898}" destId="{67971461-EE07-4B5E-A0C3-A166C6559682}" srcOrd="0" destOrd="0" presId="urn:microsoft.com/office/officeart/2005/8/layout/lProcess1"/>
    <dgm:cxn modelId="{8FFCFC5C-7021-4EE1-AF3D-E6B8E8521093}" type="presOf" srcId="{F342D04F-4D11-41CC-AB66-36041A902B44}" destId="{C8CE6287-76AA-46C4-B478-0F9183DE6118}" srcOrd="0" destOrd="0" presId="urn:microsoft.com/office/officeart/2005/8/layout/lProcess1"/>
    <dgm:cxn modelId="{6B045370-B4FF-427A-9929-461476AAE193}" srcId="{516A4DDC-76BD-494E-B503-625555CCBC4A}" destId="{CD410504-9F7F-47AE-B46E-CE985680360F}" srcOrd="0" destOrd="0" parTransId="{995C4470-49EF-4BD9-B00A-AD612181AB58}" sibTransId="{2B847D36-6E88-4DD3-AABD-579C99426233}"/>
    <dgm:cxn modelId="{0DC50B81-769A-4AC7-8C73-8EF8D8334AA1}" srcId="{EA587102-578B-46F3-8D9E-CEC48527A898}" destId="{038F6A6A-232A-44A4-9628-ADFA8F068F81}" srcOrd="0" destOrd="0" parTransId="{403B4542-B2F8-496D-BBEA-3A684B1106F9}" sibTransId="{ABE7D012-6867-48DA-AF76-FDB8ECBB944D}"/>
    <dgm:cxn modelId="{78E99940-F55F-4E21-966C-E5511672656F}" type="presOf" srcId="{33BF0E2A-2B00-40A5-832E-FC800DCA5982}" destId="{73DBFA1A-3823-4209-9CD6-DBDD456F39FB}" srcOrd="0" destOrd="0" presId="urn:microsoft.com/office/officeart/2005/8/layout/lProcess1"/>
    <dgm:cxn modelId="{8111DCE0-D108-4C88-BCD4-2D87512F6E64}" type="presOf" srcId="{C53CC6D8-DEFC-45FD-8207-E1ECCC27EA85}" destId="{22D8E0AF-322E-4A8E-BC3C-6E9E9A51F58F}" srcOrd="0" destOrd="0" presId="urn:microsoft.com/office/officeart/2005/8/layout/lProcess1"/>
    <dgm:cxn modelId="{2E285BDF-22F8-417E-BE1C-D8E9A564E82E}" type="presOf" srcId="{CAE20587-4D50-4B6B-A17D-199722D630E2}" destId="{68423B8C-DD55-4C1A-86D3-87118415FFA7}" srcOrd="0" destOrd="0" presId="urn:microsoft.com/office/officeart/2005/8/layout/lProcess1"/>
    <dgm:cxn modelId="{A4AA211E-3F68-4598-AAFE-B020EE500B57}" type="presOf" srcId="{8234610D-6FEE-4546-99B0-60EDB0B3BAEC}" destId="{9D7F4A32-0958-4765-A62B-F16D4F4A4230}" srcOrd="0" destOrd="0" presId="urn:microsoft.com/office/officeart/2005/8/layout/lProcess1"/>
    <dgm:cxn modelId="{A7B8947C-EA6E-47DE-814B-A0994EFA8C28}" srcId="{C53CC6D8-DEFC-45FD-8207-E1ECCC27EA85}" destId="{EA587102-578B-46F3-8D9E-CEC48527A898}" srcOrd="2" destOrd="0" parTransId="{5B4D99EA-4A7D-4EFB-95FC-BCCF98693CA7}" sibTransId="{8D504E2C-8A70-4591-8ECD-4A886FADED33}"/>
    <dgm:cxn modelId="{69140A02-6B2D-4F32-A8F0-A52A4CF4EDC6}" type="presOf" srcId="{B551F8FA-E415-4EE1-BA68-D13E7D2E980B}" destId="{A65C4264-24F4-4122-844B-F5E582EC0111}" srcOrd="0" destOrd="0" presId="urn:microsoft.com/office/officeart/2005/8/layout/lProcess1"/>
    <dgm:cxn modelId="{710659EC-6706-425F-81BB-5F1E070F7D4D}" srcId="{516A4DDC-76BD-494E-B503-625555CCBC4A}" destId="{C4FF5CFA-9CEF-4C34-984A-CC28F232798F}" srcOrd="1" destOrd="0" parTransId="{92813948-C227-4EB2-8530-43003E3CB375}" sibTransId="{B551F8FA-E415-4EE1-BA68-D13E7D2E980B}"/>
    <dgm:cxn modelId="{064D2A10-E5C4-42B2-B871-C11EFCA0D6E0}" type="presOf" srcId="{87D09C77-9C5B-45C2-ACC9-ACEA66F18198}" destId="{8C46515F-5745-4BFE-8634-C34D77574BE3}" srcOrd="0" destOrd="0" presId="urn:microsoft.com/office/officeart/2005/8/layout/lProcess1"/>
    <dgm:cxn modelId="{4112ADA1-563D-46C4-89A5-D3083AD25176}" type="presOf" srcId="{995C4470-49EF-4BD9-B00A-AD612181AB58}" destId="{1B1F80F4-E9A5-4A99-A630-6548067B7CB5}" srcOrd="0" destOrd="0" presId="urn:microsoft.com/office/officeart/2005/8/layout/lProcess1"/>
    <dgm:cxn modelId="{C34225AD-0CFB-48C3-9CD9-21EA924E988D}" type="presOf" srcId="{038F6A6A-232A-44A4-9628-ADFA8F068F81}" destId="{C1386769-D313-4B62-9BE9-A84DD636105E}" srcOrd="0" destOrd="0" presId="urn:microsoft.com/office/officeart/2005/8/layout/lProcess1"/>
    <dgm:cxn modelId="{3C57CE23-DE63-4DFB-B13B-68FAC79CF7C4}" type="presOf" srcId="{1009FF03-5F93-449C-AF20-55447EEE50AB}" destId="{3FBD4BD3-B74D-4AAB-9295-AE19DCC50691}" srcOrd="0" destOrd="0" presId="urn:microsoft.com/office/officeart/2005/8/layout/lProcess1"/>
    <dgm:cxn modelId="{A8043AAB-4260-4F96-B06D-BE292F084382}" type="presOf" srcId="{BD0F67B1-39E4-45ED-9534-FB8F89E8EEF6}" destId="{DDA5CBC7-AA05-481A-A03A-3964C1BBBB5A}" srcOrd="0" destOrd="0" presId="urn:microsoft.com/office/officeart/2005/8/layout/lProcess1"/>
    <dgm:cxn modelId="{0BDC42C0-E2C9-4BF7-B702-FC2D73C5F3BB}" type="presOf" srcId="{2B847D36-6E88-4DD3-AABD-579C99426233}" destId="{7CAEA63C-96B5-40D4-900F-409598FDB0C1}" srcOrd="0" destOrd="0" presId="urn:microsoft.com/office/officeart/2005/8/layout/lProcess1"/>
    <dgm:cxn modelId="{73F85E87-4A0A-4A3D-885E-F9C79FE55CCF}" type="presParOf" srcId="{22D8E0AF-322E-4A8E-BC3C-6E9E9A51F58F}" destId="{B1443ED3-5E34-456D-8CD9-88B600EDA95F}" srcOrd="0" destOrd="0" presId="urn:microsoft.com/office/officeart/2005/8/layout/lProcess1"/>
    <dgm:cxn modelId="{5A813414-9FC4-4AF3-9AF7-5F3BAD405191}" type="presParOf" srcId="{B1443ED3-5E34-456D-8CD9-88B600EDA95F}" destId="{9BBCF6CE-E750-48B6-B333-305BBB100737}" srcOrd="0" destOrd="0" presId="urn:microsoft.com/office/officeart/2005/8/layout/lProcess1"/>
    <dgm:cxn modelId="{9F866B57-2101-4D47-A19B-A012BD5F3602}" type="presParOf" srcId="{B1443ED3-5E34-456D-8CD9-88B600EDA95F}" destId="{1B1F80F4-E9A5-4A99-A630-6548067B7CB5}" srcOrd="1" destOrd="0" presId="urn:microsoft.com/office/officeart/2005/8/layout/lProcess1"/>
    <dgm:cxn modelId="{56579894-2A80-4198-A4FB-771608882D92}" type="presParOf" srcId="{B1443ED3-5E34-456D-8CD9-88B600EDA95F}" destId="{85447532-8740-4202-B6A5-AE63748B9291}" srcOrd="2" destOrd="0" presId="urn:microsoft.com/office/officeart/2005/8/layout/lProcess1"/>
    <dgm:cxn modelId="{A5D72C16-C5C4-4030-9F84-05DFF3E6BE9D}" type="presParOf" srcId="{B1443ED3-5E34-456D-8CD9-88B600EDA95F}" destId="{7CAEA63C-96B5-40D4-900F-409598FDB0C1}" srcOrd="3" destOrd="0" presId="urn:microsoft.com/office/officeart/2005/8/layout/lProcess1"/>
    <dgm:cxn modelId="{90CADADA-FCD9-4D0F-9176-34C48A12E150}" type="presParOf" srcId="{B1443ED3-5E34-456D-8CD9-88B600EDA95F}" destId="{459BBFF8-CE50-41AE-9B5E-F6026BBE4F45}" srcOrd="4" destOrd="0" presId="urn:microsoft.com/office/officeart/2005/8/layout/lProcess1"/>
    <dgm:cxn modelId="{5C8F58A1-4C50-4CD6-B7CE-6CDC4997CCD2}" type="presParOf" srcId="{B1443ED3-5E34-456D-8CD9-88B600EDA95F}" destId="{A65C4264-24F4-4122-844B-F5E582EC0111}" srcOrd="5" destOrd="0" presId="urn:microsoft.com/office/officeart/2005/8/layout/lProcess1"/>
    <dgm:cxn modelId="{BE45B90A-8919-4F4F-AA33-50911FAD3184}" type="presParOf" srcId="{B1443ED3-5E34-456D-8CD9-88B600EDA95F}" destId="{9A5E1799-26FB-4959-97AA-0FCC22761318}" srcOrd="6" destOrd="0" presId="urn:microsoft.com/office/officeart/2005/8/layout/lProcess1"/>
    <dgm:cxn modelId="{2E0A27C9-DDB5-4015-AFA7-AEAB7C18B539}" type="presParOf" srcId="{B1443ED3-5E34-456D-8CD9-88B600EDA95F}" destId="{3FBD4BD3-B74D-4AAB-9295-AE19DCC50691}" srcOrd="7" destOrd="0" presId="urn:microsoft.com/office/officeart/2005/8/layout/lProcess1"/>
    <dgm:cxn modelId="{AE1A8285-52D5-4296-B131-27BD73160FA7}" type="presParOf" srcId="{B1443ED3-5E34-456D-8CD9-88B600EDA95F}" destId="{8C46515F-5745-4BFE-8634-C34D77574BE3}" srcOrd="8" destOrd="0" presId="urn:microsoft.com/office/officeart/2005/8/layout/lProcess1"/>
    <dgm:cxn modelId="{865050F4-7D10-4D35-9CDB-A81EBE454AF0}" type="presParOf" srcId="{B1443ED3-5E34-456D-8CD9-88B600EDA95F}" destId="{9D7F4A32-0958-4765-A62B-F16D4F4A4230}" srcOrd="9" destOrd="0" presId="urn:microsoft.com/office/officeart/2005/8/layout/lProcess1"/>
    <dgm:cxn modelId="{639D9A4B-246D-4CED-BD2D-7F9FF0076EC0}" type="presParOf" srcId="{B1443ED3-5E34-456D-8CD9-88B600EDA95F}" destId="{FCA520C3-E483-4F08-9A97-A174D8BF5636}" srcOrd="10" destOrd="0" presId="urn:microsoft.com/office/officeart/2005/8/layout/lProcess1"/>
    <dgm:cxn modelId="{5F57B2AD-C3B5-4F33-B6D5-6F2EF3AC3AE5}" type="presParOf" srcId="{22D8E0AF-322E-4A8E-BC3C-6E9E9A51F58F}" destId="{8F2F3A22-7A2A-4EE4-9C5B-70F6E89B9064}" srcOrd="1" destOrd="0" presId="urn:microsoft.com/office/officeart/2005/8/layout/lProcess1"/>
    <dgm:cxn modelId="{C3051B3B-D52F-4209-BC14-1C1C18C84B89}" type="presParOf" srcId="{22D8E0AF-322E-4A8E-BC3C-6E9E9A51F58F}" destId="{734C3A16-72FA-42CA-BF15-F44513245016}" srcOrd="2" destOrd="0" presId="urn:microsoft.com/office/officeart/2005/8/layout/lProcess1"/>
    <dgm:cxn modelId="{EDFE18D1-CDC5-4C40-AA9F-11C51BD5181C}" type="presParOf" srcId="{734C3A16-72FA-42CA-BF15-F44513245016}" destId="{09ADE9CE-20B7-4A4E-BED6-D56E4ED1D855}" srcOrd="0" destOrd="0" presId="urn:microsoft.com/office/officeart/2005/8/layout/lProcess1"/>
    <dgm:cxn modelId="{714002F8-B1DC-4E00-A355-06C96DA6A282}" type="presParOf" srcId="{734C3A16-72FA-42CA-BF15-F44513245016}" destId="{C8CE6287-76AA-46C4-B478-0F9183DE6118}" srcOrd="1" destOrd="0" presId="urn:microsoft.com/office/officeart/2005/8/layout/lProcess1"/>
    <dgm:cxn modelId="{891C67E1-DA96-4C19-ADFD-471213796EEE}" type="presParOf" srcId="{734C3A16-72FA-42CA-BF15-F44513245016}" destId="{F7AA6D3E-BCE0-4C06-B101-080DA85DCB01}" srcOrd="2" destOrd="0" presId="urn:microsoft.com/office/officeart/2005/8/layout/lProcess1"/>
    <dgm:cxn modelId="{4F9AA7A5-8204-4FDE-BD6A-C39AFF04E284}" type="presParOf" srcId="{734C3A16-72FA-42CA-BF15-F44513245016}" destId="{DDA5CBC7-AA05-481A-A03A-3964C1BBBB5A}" srcOrd="3" destOrd="0" presId="urn:microsoft.com/office/officeart/2005/8/layout/lProcess1"/>
    <dgm:cxn modelId="{536B10F2-1BC3-4418-9638-EF414708CAD3}" type="presParOf" srcId="{734C3A16-72FA-42CA-BF15-F44513245016}" destId="{73DBFA1A-3823-4209-9CD6-DBDD456F39FB}" srcOrd="4" destOrd="0" presId="urn:microsoft.com/office/officeart/2005/8/layout/lProcess1"/>
    <dgm:cxn modelId="{AA4651DC-3F88-46EF-80A4-8EFB6682CEA5}" type="presParOf" srcId="{734C3A16-72FA-42CA-BF15-F44513245016}" destId="{E7F7C4A8-2F3A-49BA-B2E4-CF48FCA5D8D8}" srcOrd="5" destOrd="0" presId="urn:microsoft.com/office/officeart/2005/8/layout/lProcess1"/>
    <dgm:cxn modelId="{40A86143-E822-48A6-95AF-AA9917656FB2}" type="presParOf" srcId="{734C3A16-72FA-42CA-BF15-F44513245016}" destId="{68423B8C-DD55-4C1A-86D3-87118415FFA7}" srcOrd="6" destOrd="0" presId="urn:microsoft.com/office/officeart/2005/8/layout/lProcess1"/>
    <dgm:cxn modelId="{CFF639FE-DBE8-48BF-A04D-7A1E182BA0A4}" type="presParOf" srcId="{22D8E0AF-322E-4A8E-BC3C-6E9E9A51F58F}" destId="{D5E79C7E-BA4F-41B5-AEAD-7D11CABDB66C}" srcOrd="3" destOrd="0" presId="urn:microsoft.com/office/officeart/2005/8/layout/lProcess1"/>
    <dgm:cxn modelId="{A249AC38-44EB-4CA4-8BCE-B681562CF6FF}" type="presParOf" srcId="{22D8E0AF-322E-4A8E-BC3C-6E9E9A51F58F}" destId="{96EC6E5F-616C-4A0E-8B47-23C2DB360B15}" srcOrd="4" destOrd="0" presId="urn:microsoft.com/office/officeart/2005/8/layout/lProcess1"/>
    <dgm:cxn modelId="{FEB9462A-DA4F-4FA5-B159-D962805F4F83}" type="presParOf" srcId="{96EC6E5F-616C-4A0E-8B47-23C2DB360B15}" destId="{67971461-EE07-4B5E-A0C3-A166C6559682}" srcOrd="0" destOrd="0" presId="urn:microsoft.com/office/officeart/2005/8/layout/lProcess1"/>
    <dgm:cxn modelId="{E04271EA-CFF4-4396-B80F-82B92AE0FBB5}" type="presParOf" srcId="{96EC6E5F-616C-4A0E-8B47-23C2DB360B15}" destId="{BF9CEF10-4726-4D20-AC2F-85DE706D0D00}" srcOrd="1" destOrd="0" presId="urn:microsoft.com/office/officeart/2005/8/layout/lProcess1"/>
    <dgm:cxn modelId="{C886A4CF-6ADF-431C-B7B7-8BA7138DA1D6}" type="presParOf" srcId="{96EC6E5F-616C-4A0E-8B47-23C2DB360B15}" destId="{C1386769-D313-4B62-9BE9-A84DD636105E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BCF6CE-E750-48B6-B333-305BBB100737}">
      <dsp:nvSpPr>
        <dsp:cNvPr id="0" name=""/>
        <dsp:cNvSpPr/>
      </dsp:nvSpPr>
      <dsp:spPr>
        <a:xfrm>
          <a:off x="309576" y="2461"/>
          <a:ext cx="2599038" cy="6497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Create SAN volume</a:t>
          </a:r>
          <a:endParaRPr lang="en-US" sz="2200" kern="1200" dirty="0"/>
        </a:p>
      </dsp:txBody>
      <dsp:txXfrm>
        <a:off x="328607" y="21492"/>
        <a:ext cx="2560976" cy="611697"/>
      </dsp:txXfrm>
    </dsp:sp>
    <dsp:sp modelId="{1B1F80F4-E9A5-4A99-A630-6548067B7CB5}">
      <dsp:nvSpPr>
        <dsp:cNvPr id="0" name=""/>
        <dsp:cNvSpPr/>
      </dsp:nvSpPr>
      <dsp:spPr>
        <a:xfrm rot="5400000">
          <a:off x="1552241" y="709074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447532-8740-4202-B6A5-AE63748B9291}">
      <dsp:nvSpPr>
        <dsp:cNvPr id="0" name=""/>
        <dsp:cNvSpPr/>
      </dsp:nvSpPr>
      <dsp:spPr>
        <a:xfrm>
          <a:off x="309576" y="879636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Choose disk tier</a:t>
          </a:r>
          <a:endParaRPr lang="en-US" sz="2500" kern="1200" dirty="0"/>
        </a:p>
      </dsp:txBody>
      <dsp:txXfrm>
        <a:off x="328607" y="898667"/>
        <a:ext cx="2560976" cy="611697"/>
      </dsp:txXfrm>
    </dsp:sp>
    <dsp:sp modelId="{7CAEA63C-96B5-40D4-900F-409598FDB0C1}">
      <dsp:nvSpPr>
        <dsp:cNvPr id="0" name=""/>
        <dsp:cNvSpPr/>
      </dsp:nvSpPr>
      <dsp:spPr>
        <a:xfrm rot="5400000">
          <a:off x="1552241" y="1586250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9BBFF8-CE50-41AE-9B5E-F6026BBE4F45}">
      <dsp:nvSpPr>
        <dsp:cNvPr id="0" name=""/>
        <dsp:cNvSpPr/>
      </dsp:nvSpPr>
      <dsp:spPr>
        <a:xfrm>
          <a:off x="309576" y="1756812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Set security</a:t>
          </a:r>
          <a:endParaRPr lang="en-US" sz="2500" kern="1200" dirty="0"/>
        </a:p>
      </dsp:txBody>
      <dsp:txXfrm>
        <a:off x="328607" y="1775843"/>
        <a:ext cx="2560976" cy="611697"/>
      </dsp:txXfrm>
    </dsp:sp>
    <dsp:sp modelId="{A65C4264-24F4-4122-844B-F5E582EC0111}">
      <dsp:nvSpPr>
        <dsp:cNvPr id="0" name=""/>
        <dsp:cNvSpPr/>
      </dsp:nvSpPr>
      <dsp:spPr>
        <a:xfrm rot="5400000">
          <a:off x="1552241" y="2463426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5E1799-26FB-4959-97AA-0FCC22761318}">
      <dsp:nvSpPr>
        <dsp:cNvPr id="0" name=""/>
        <dsp:cNvSpPr/>
      </dsp:nvSpPr>
      <dsp:spPr>
        <a:xfrm>
          <a:off x="309576" y="2633987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Set tier options</a:t>
          </a:r>
          <a:endParaRPr lang="en-US" sz="2500" kern="1200" dirty="0"/>
        </a:p>
      </dsp:txBody>
      <dsp:txXfrm>
        <a:off x="328607" y="2653018"/>
        <a:ext cx="2560976" cy="611697"/>
      </dsp:txXfrm>
    </dsp:sp>
    <dsp:sp modelId="{3FBD4BD3-B74D-4AAB-9295-AE19DCC50691}">
      <dsp:nvSpPr>
        <dsp:cNvPr id="0" name=""/>
        <dsp:cNvSpPr/>
      </dsp:nvSpPr>
      <dsp:spPr>
        <a:xfrm rot="5400000">
          <a:off x="1552241" y="3340601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46515F-5745-4BFE-8634-C34D77574BE3}">
      <dsp:nvSpPr>
        <dsp:cNvPr id="0" name=""/>
        <dsp:cNvSpPr/>
      </dsp:nvSpPr>
      <dsp:spPr>
        <a:xfrm>
          <a:off x="309576" y="3511163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Set security</a:t>
          </a:r>
          <a:endParaRPr lang="en-US" sz="2500" kern="1200" dirty="0"/>
        </a:p>
      </dsp:txBody>
      <dsp:txXfrm>
        <a:off x="328607" y="3530194"/>
        <a:ext cx="2560976" cy="611697"/>
      </dsp:txXfrm>
    </dsp:sp>
    <dsp:sp modelId="{9D7F4A32-0958-4765-A62B-F16D4F4A4230}">
      <dsp:nvSpPr>
        <dsp:cNvPr id="0" name=""/>
        <dsp:cNvSpPr/>
      </dsp:nvSpPr>
      <dsp:spPr>
        <a:xfrm rot="5400000">
          <a:off x="1552241" y="4217777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A520C3-E483-4F08-9A97-A174D8BF5636}">
      <dsp:nvSpPr>
        <dsp:cNvPr id="0" name=""/>
        <dsp:cNvSpPr/>
      </dsp:nvSpPr>
      <dsp:spPr>
        <a:xfrm>
          <a:off x="309576" y="4388339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Set performance</a:t>
          </a:r>
          <a:endParaRPr lang="en-US" sz="2500" kern="1200" dirty="0"/>
        </a:p>
      </dsp:txBody>
      <dsp:txXfrm>
        <a:off x="328607" y="4407370"/>
        <a:ext cx="2560976" cy="611697"/>
      </dsp:txXfrm>
    </dsp:sp>
    <dsp:sp modelId="{09ADE9CE-20B7-4A4E-BED6-D56E4ED1D855}">
      <dsp:nvSpPr>
        <dsp:cNvPr id="0" name=""/>
        <dsp:cNvSpPr/>
      </dsp:nvSpPr>
      <dsp:spPr>
        <a:xfrm>
          <a:off x="3272480" y="2461"/>
          <a:ext cx="2599038" cy="6497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Present storage ESXi</a:t>
          </a:r>
          <a:endParaRPr lang="en-US" sz="2200" kern="1200" dirty="0"/>
        </a:p>
      </dsp:txBody>
      <dsp:txXfrm>
        <a:off x="3291511" y="21492"/>
        <a:ext cx="2560976" cy="611697"/>
      </dsp:txXfrm>
    </dsp:sp>
    <dsp:sp modelId="{C8CE6287-76AA-46C4-B478-0F9183DE6118}">
      <dsp:nvSpPr>
        <dsp:cNvPr id="0" name=""/>
        <dsp:cNvSpPr/>
      </dsp:nvSpPr>
      <dsp:spPr>
        <a:xfrm rot="5400000">
          <a:off x="4515146" y="709074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AA6D3E-BCE0-4C06-B101-080DA85DCB01}">
      <dsp:nvSpPr>
        <dsp:cNvPr id="0" name=""/>
        <dsp:cNvSpPr/>
      </dsp:nvSpPr>
      <dsp:spPr>
        <a:xfrm>
          <a:off x="3272480" y="879636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Rescan HBA</a:t>
          </a:r>
          <a:endParaRPr lang="en-US" sz="2500" kern="1200" dirty="0"/>
        </a:p>
      </dsp:txBody>
      <dsp:txXfrm>
        <a:off x="3291511" y="898667"/>
        <a:ext cx="2560976" cy="611697"/>
      </dsp:txXfrm>
    </dsp:sp>
    <dsp:sp modelId="{DDA5CBC7-AA05-481A-A03A-3964C1BBBB5A}">
      <dsp:nvSpPr>
        <dsp:cNvPr id="0" name=""/>
        <dsp:cNvSpPr/>
      </dsp:nvSpPr>
      <dsp:spPr>
        <a:xfrm rot="5400000">
          <a:off x="4515146" y="1586250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DBFA1A-3823-4209-9CD6-DBDD456F39FB}">
      <dsp:nvSpPr>
        <dsp:cNvPr id="0" name=""/>
        <dsp:cNvSpPr/>
      </dsp:nvSpPr>
      <dsp:spPr>
        <a:xfrm>
          <a:off x="3272480" y="1756812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Add volume/name</a:t>
          </a:r>
          <a:endParaRPr lang="en-US" sz="2500" kern="1200" dirty="0"/>
        </a:p>
      </dsp:txBody>
      <dsp:txXfrm>
        <a:off x="3291511" y="1775843"/>
        <a:ext cx="2560976" cy="611697"/>
      </dsp:txXfrm>
    </dsp:sp>
    <dsp:sp modelId="{E7F7C4A8-2F3A-49BA-B2E4-CF48FCA5D8D8}">
      <dsp:nvSpPr>
        <dsp:cNvPr id="0" name=""/>
        <dsp:cNvSpPr/>
      </dsp:nvSpPr>
      <dsp:spPr>
        <a:xfrm rot="5400000">
          <a:off x="4515146" y="2463426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423B8C-DD55-4C1A-86D3-87118415FFA7}">
      <dsp:nvSpPr>
        <dsp:cNvPr id="0" name=""/>
        <dsp:cNvSpPr/>
      </dsp:nvSpPr>
      <dsp:spPr>
        <a:xfrm>
          <a:off x="3272480" y="2633987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Rescan cluster</a:t>
          </a:r>
          <a:endParaRPr lang="en-US" sz="2500" kern="1200" dirty="0"/>
        </a:p>
      </dsp:txBody>
      <dsp:txXfrm>
        <a:off x="3291511" y="2653018"/>
        <a:ext cx="2560976" cy="611697"/>
      </dsp:txXfrm>
    </dsp:sp>
    <dsp:sp modelId="{67971461-EE07-4B5E-A0C3-A166C6559682}">
      <dsp:nvSpPr>
        <dsp:cNvPr id="0" name=""/>
        <dsp:cNvSpPr/>
      </dsp:nvSpPr>
      <dsp:spPr>
        <a:xfrm>
          <a:off x="6235384" y="2461"/>
          <a:ext cx="2599038" cy="6497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Create VM</a:t>
          </a:r>
          <a:endParaRPr lang="en-US" sz="2200" kern="1200" dirty="0"/>
        </a:p>
      </dsp:txBody>
      <dsp:txXfrm>
        <a:off x="6254415" y="21492"/>
        <a:ext cx="2560976" cy="611697"/>
      </dsp:txXfrm>
    </dsp:sp>
    <dsp:sp modelId="{BF9CEF10-4726-4D20-AC2F-85DE706D0D00}">
      <dsp:nvSpPr>
        <dsp:cNvPr id="0" name=""/>
        <dsp:cNvSpPr/>
      </dsp:nvSpPr>
      <dsp:spPr>
        <a:xfrm rot="5400000">
          <a:off x="7478050" y="709074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386769-D313-4B62-9BE9-A84DD636105E}">
      <dsp:nvSpPr>
        <dsp:cNvPr id="0" name=""/>
        <dsp:cNvSpPr/>
      </dsp:nvSpPr>
      <dsp:spPr>
        <a:xfrm>
          <a:off x="6235384" y="879636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Deploy VM</a:t>
          </a:r>
          <a:endParaRPr lang="en-US" sz="2500" kern="1200" dirty="0"/>
        </a:p>
      </dsp:txBody>
      <dsp:txXfrm>
        <a:off x="6254415" y="898667"/>
        <a:ext cx="2560976" cy="6116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BCF6CE-E750-48B6-B333-305BBB100737}">
      <dsp:nvSpPr>
        <dsp:cNvPr id="0" name=""/>
        <dsp:cNvSpPr/>
      </dsp:nvSpPr>
      <dsp:spPr>
        <a:xfrm>
          <a:off x="309576" y="2461"/>
          <a:ext cx="2599038" cy="6497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Create SAN volume</a:t>
          </a:r>
          <a:endParaRPr lang="en-US" sz="2200" kern="1200" dirty="0"/>
        </a:p>
      </dsp:txBody>
      <dsp:txXfrm>
        <a:off x="328607" y="21492"/>
        <a:ext cx="2560976" cy="611697"/>
      </dsp:txXfrm>
    </dsp:sp>
    <dsp:sp modelId="{1B1F80F4-E9A5-4A99-A630-6548067B7CB5}">
      <dsp:nvSpPr>
        <dsp:cNvPr id="0" name=""/>
        <dsp:cNvSpPr/>
      </dsp:nvSpPr>
      <dsp:spPr>
        <a:xfrm rot="5400000">
          <a:off x="1552241" y="709074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447532-8740-4202-B6A5-AE63748B9291}">
      <dsp:nvSpPr>
        <dsp:cNvPr id="0" name=""/>
        <dsp:cNvSpPr/>
      </dsp:nvSpPr>
      <dsp:spPr>
        <a:xfrm>
          <a:off x="309576" y="879636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Choose disk tier</a:t>
          </a:r>
          <a:endParaRPr lang="en-US" sz="2500" kern="1200" dirty="0"/>
        </a:p>
      </dsp:txBody>
      <dsp:txXfrm>
        <a:off x="328607" y="898667"/>
        <a:ext cx="2560976" cy="611697"/>
      </dsp:txXfrm>
    </dsp:sp>
    <dsp:sp modelId="{7CAEA63C-96B5-40D4-900F-409598FDB0C1}">
      <dsp:nvSpPr>
        <dsp:cNvPr id="0" name=""/>
        <dsp:cNvSpPr/>
      </dsp:nvSpPr>
      <dsp:spPr>
        <a:xfrm rot="5400000">
          <a:off x="1552241" y="1586250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9BBFF8-CE50-41AE-9B5E-F6026BBE4F45}">
      <dsp:nvSpPr>
        <dsp:cNvPr id="0" name=""/>
        <dsp:cNvSpPr/>
      </dsp:nvSpPr>
      <dsp:spPr>
        <a:xfrm>
          <a:off x="309576" y="1756812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Set security</a:t>
          </a:r>
          <a:endParaRPr lang="en-US" sz="2500" kern="1200" dirty="0"/>
        </a:p>
      </dsp:txBody>
      <dsp:txXfrm>
        <a:off x="328607" y="1775843"/>
        <a:ext cx="2560976" cy="611697"/>
      </dsp:txXfrm>
    </dsp:sp>
    <dsp:sp modelId="{A65C4264-24F4-4122-844B-F5E582EC0111}">
      <dsp:nvSpPr>
        <dsp:cNvPr id="0" name=""/>
        <dsp:cNvSpPr/>
      </dsp:nvSpPr>
      <dsp:spPr>
        <a:xfrm rot="5400000">
          <a:off x="1552241" y="2463426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5E1799-26FB-4959-97AA-0FCC22761318}">
      <dsp:nvSpPr>
        <dsp:cNvPr id="0" name=""/>
        <dsp:cNvSpPr/>
      </dsp:nvSpPr>
      <dsp:spPr>
        <a:xfrm>
          <a:off x="309576" y="2633987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Set tier options</a:t>
          </a:r>
          <a:endParaRPr lang="en-US" sz="2500" kern="1200" dirty="0"/>
        </a:p>
      </dsp:txBody>
      <dsp:txXfrm>
        <a:off x="328607" y="2653018"/>
        <a:ext cx="2560976" cy="611697"/>
      </dsp:txXfrm>
    </dsp:sp>
    <dsp:sp modelId="{3FBD4BD3-B74D-4AAB-9295-AE19DCC50691}">
      <dsp:nvSpPr>
        <dsp:cNvPr id="0" name=""/>
        <dsp:cNvSpPr/>
      </dsp:nvSpPr>
      <dsp:spPr>
        <a:xfrm rot="5400000">
          <a:off x="1552241" y="3340601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46515F-5745-4BFE-8634-C34D77574BE3}">
      <dsp:nvSpPr>
        <dsp:cNvPr id="0" name=""/>
        <dsp:cNvSpPr/>
      </dsp:nvSpPr>
      <dsp:spPr>
        <a:xfrm>
          <a:off x="309576" y="3511163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Set security</a:t>
          </a:r>
          <a:endParaRPr lang="en-US" sz="2500" kern="1200" dirty="0"/>
        </a:p>
      </dsp:txBody>
      <dsp:txXfrm>
        <a:off x="328607" y="3530194"/>
        <a:ext cx="2560976" cy="611697"/>
      </dsp:txXfrm>
    </dsp:sp>
    <dsp:sp modelId="{9D7F4A32-0958-4765-A62B-F16D4F4A4230}">
      <dsp:nvSpPr>
        <dsp:cNvPr id="0" name=""/>
        <dsp:cNvSpPr/>
      </dsp:nvSpPr>
      <dsp:spPr>
        <a:xfrm rot="5400000">
          <a:off x="1552241" y="4217777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A520C3-E483-4F08-9A97-A174D8BF5636}">
      <dsp:nvSpPr>
        <dsp:cNvPr id="0" name=""/>
        <dsp:cNvSpPr/>
      </dsp:nvSpPr>
      <dsp:spPr>
        <a:xfrm>
          <a:off x="309576" y="4388339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Set performance</a:t>
          </a:r>
          <a:endParaRPr lang="en-US" sz="2500" kern="1200" dirty="0"/>
        </a:p>
      </dsp:txBody>
      <dsp:txXfrm>
        <a:off x="328607" y="4407370"/>
        <a:ext cx="2560976" cy="611697"/>
      </dsp:txXfrm>
    </dsp:sp>
    <dsp:sp modelId="{09ADE9CE-20B7-4A4E-BED6-D56E4ED1D855}">
      <dsp:nvSpPr>
        <dsp:cNvPr id="0" name=""/>
        <dsp:cNvSpPr/>
      </dsp:nvSpPr>
      <dsp:spPr>
        <a:xfrm>
          <a:off x="3272480" y="2461"/>
          <a:ext cx="2599038" cy="6497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Present storage ESXi</a:t>
          </a:r>
          <a:endParaRPr lang="en-US" sz="2200" kern="1200" dirty="0"/>
        </a:p>
      </dsp:txBody>
      <dsp:txXfrm>
        <a:off x="3291511" y="21492"/>
        <a:ext cx="2560976" cy="611697"/>
      </dsp:txXfrm>
    </dsp:sp>
    <dsp:sp modelId="{C8CE6287-76AA-46C4-B478-0F9183DE6118}">
      <dsp:nvSpPr>
        <dsp:cNvPr id="0" name=""/>
        <dsp:cNvSpPr/>
      </dsp:nvSpPr>
      <dsp:spPr>
        <a:xfrm rot="5400000">
          <a:off x="4515146" y="709074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AA6D3E-BCE0-4C06-B101-080DA85DCB01}">
      <dsp:nvSpPr>
        <dsp:cNvPr id="0" name=""/>
        <dsp:cNvSpPr/>
      </dsp:nvSpPr>
      <dsp:spPr>
        <a:xfrm>
          <a:off x="3272480" y="879636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Rescan HBA</a:t>
          </a:r>
          <a:endParaRPr lang="en-US" sz="2500" kern="1200" dirty="0"/>
        </a:p>
      </dsp:txBody>
      <dsp:txXfrm>
        <a:off x="3291511" y="898667"/>
        <a:ext cx="2560976" cy="611697"/>
      </dsp:txXfrm>
    </dsp:sp>
    <dsp:sp modelId="{DDA5CBC7-AA05-481A-A03A-3964C1BBBB5A}">
      <dsp:nvSpPr>
        <dsp:cNvPr id="0" name=""/>
        <dsp:cNvSpPr/>
      </dsp:nvSpPr>
      <dsp:spPr>
        <a:xfrm rot="5400000">
          <a:off x="4515146" y="1586250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DBFA1A-3823-4209-9CD6-DBDD456F39FB}">
      <dsp:nvSpPr>
        <dsp:cNvPr id="0" name=""/>
        <dsp:cNvSpPr/>
      </dsp:nvSpPr>
      <dsp:spPr>
        <a:xfrm>
          <a:off x="3272480" y="1756812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Add volume/name</a:t>
          </a:r>
          <a:endParaRPr lang="en-US" sz="2500" kern="1200" dirty="0"/>
        </a:p>
      </dsp:txBody>
      <dsp:txXfrm>
        <a:off x="3291511" y="1775843"/>
        <a:ext cx="2560976" cy="611697"/>
      </dsp:txXfrm>
    </dsp:sp>
    <dsp:sp modelId="{E7F7C4A8-2F3A-49BA-B2E4-CF48FCA5D8D8}">
      <dsp:nvSpPr>
        <dsp:cNvPr id="0" name=""/>
        <dsp:cNvSpPr/>
      </dsp:nvSpPr>
      <dsp:spPr>
        <a:xfrm rot="5400000">
          <a:off x="4515146" y="2463426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423B8C-DD55-4C1A-86D3-87118415FFA7}">
      <dsp:nvSpPr>
        <dsp:cNvPr id="0" name=""/>
        <dsp:cNvSpPr/>
      </dsp:nvSpPr>
      <dsp:spPr>
        <a:xfrm>
          <a:off x="3272480" y="2633987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Rescan cluster</a:t>
          </a:r>
          <a:endParaRPr lang="en-US" sz="2500" kern="1200" dirty="0"/>
        </a:p>
      </dsp:txBody>
      <dsp:txXfrm>
        <a:off x="3291511" y="2653018"/>
        <a:ext cx="2560976" cy="611697"/>
      </dsp:txXfrm>
    </dsp:sp>
    <dsp:sp modelId="{67971461-EE07-4B5E-A0C3-A166C6559682}">
      <dsp:nvSpPr>
        <dsp:cNvPr id="0" name=""/>
        <dsp:cNvSpPr/>
      </dsp:nvSpPr>
      <dsp:spPr>
        <a:xfrm>
          <a:off x="6235384" y="2461"/>
          <a:ext cx="2599038" cy="6497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Create VM</a:t>
          </a:r>
          <a:endParaRPr lang="en-US" sz="2200" kern="1200" dirty="0"/>
        </a:p>
      </dsp:txBody>
      <dsp:txXfrm>
        <a:off x="6254415" y="21492"/>
        <a:ext cx="2560976" cy="611697"/>
      </dsp:txXfrm>
    </dsp:sp>
    <dsp:sp modelId="{BF9CEF10-4726-4D20-AC2F-85DE706D0D00}">
      <dsp:nvSpPr>
        <dsp:cNvPr id="0" name=""/>
        <dsp:cNvSpPr/>
      </dsp:nvSpPr>
      <dsp:spPr>
        <a:xfrm rot="5400000">
          <a:off x="7478050" y="709074"/>
          <a:ext cx="113707" cy="11370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386769-D313-4B62-9BE9-A84DD636105E}">
      <dsp:nvSpPr>
        <dsp:cNvPr id="0" name=""/>
        <dsp:cNvSpPr/>
      </dsp:nvSpPr>
      <dsp:spPr>
        <a:xfrm>
          <a:off x="6235384" y="879636"/>
          <a:ext cx="2599038" cy="6497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Deploy VM</a:t>
          </a:r>
          <a:endParaRPr lang="en-US" sz="2500" kern="1200" dirty="0"/>
        </a:p>
      </dsp:txBody>
      <dsp:txXfrm>
        <a:off x="6254415" y="898667"/>
        <a:ext cx="2560976" cy="6116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B48F5-BACC-47D6-A0F7-82FBF9C6BC85}" type="datetimeFigureOut">
              <a:rPr lang="en-US"/>
              <a:t>8/17/2016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CAF8E-318A-4EFE-8633-D9E72ABCE0E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1CD00-5424-4675-AB18-2C419B060449}" type="datetimeFigureOut">
              <a:rPr lang="en-US"/>
              <a:t>8/17/2016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2CF44-2B13-41B4-A334-1CDF534EEBB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Theoretical GB p/week=[(</a:t>
            </a:r>
            <a:r>
              <a:rPr lang="en-CA" dirty="0" err="1" smtClean="0"/>
              <a:t>CompleteCost</a:t>
            </a:r>
            <a:r>
              <a:rPr lang="en-CA" baseline="0" dirty="0" smtClean="0"/>
              <a:t> *3 years)/(90% of usable GB)/3 years]</a:t>
            </a:r>
          </a:p>
          <a:p>
            <a:r>
              <a:rPr lang="en-CA" baseline="0" dirty="0" smtClean="0"/>
              <a:t>Theoretical GB p/year=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2CF44-2B13-41B4-A334-1CDF534EEBBF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0622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err="1" smtClean="0"/>
              <a:t>OpEx</a:t>
            </a:r>
            <a:r>
              <a:rPr lang="en-CA" dirty="0" smtClean="0"/>
              <a:t>=[(space + power)*hours p/week]+[(support*3)+(maintenance*3)]</a:t>
            </a:r>
          </a:p>
          <a:p>
            <a:r>
              <a:rPr lang="en-CA" dirty="0" err="1" smtClean="0"/>
              <a:t>CapEx</a:t>
            </a:r>
            <a:r>
              <a:rPr lang="en-CA" dirty="0" smtClean="0"/>
              <a:t>=[(</a:t>
            </a:r>
            <a:r>
              <a:rPr lang="en-CA" dirty="0" err="1" smtClean="0"/>
              <a:t>CapEx</a:t>
            </a:r>
            <a:r>
              <a:rPr lang="en-CA" dirty="0" smtClean="0"/>
              <a:t>/156 weeks)+(support*3 years/156 weeks)+(yearly maintenance hours*3/156)]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2CF44-2B13-41B4-A334-1CDF534EEBBF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2106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gray">
          <a:xfrm>
            <a:off x="0" y="2825016"/>
            <a:ext cx="12188952" cy="3180930"/>
          </a:xfrm>
          <a:prstGeom prst="rect">
            <a:avLst/>
          </a:prstGeom>
          <a:solidFill>
            <a:schemeClr val="bg1">
              <a:lumMod val="85000"/>
              <a:lumOff val="1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 bwMode="black">
          <a:xfrm>
            <a:off x="0" y="3075709"/>
            <a:ext cx="12188952" cy="2639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1066800" y="3165763"/>
            <a:ext cx="10058400" cy="171103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1066800" y="4953000"/>
            <a:ext cx="10058400" cy="6858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57199"/>
            <a:ext cx="1943100" cy="56388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199"/>
            <a:ext cx="7048500" cy="56388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828800"/>
            <a:ext cx="9144000" cy="2743200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50653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43400" cy="42703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825625"/>
            <a:ext cx="4343400" cy="42703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7048" y="1828800"/>
            <a:ext cx="43434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7048" y="2514600"/>
            <a:ext cx="4343400" cy="3581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7648" y="1828800"/>
            <a:ext cx="43434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7648" y="2514600"/>
            <a:ext cx="4343400" cy="3581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2587" y="1600200"/>
            <a:ext cx="3122613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2" y="762000"/>
            <a:ext cx="6400800" cy="5334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01039" y="3429000"/>
            <a:ext cx="3124161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blackWhite">
          <a:xfrm>
            <a:off x="644091" y="640080"/>
            <a:ext cx="6675120" cy="5577840"/>
          </a:xfrm>
          <a:prstGeom prst="rect">
            <a:avLst/>
          </a:prstGeom>
          <a:solidFill>
            <a:srgbClr val="000000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7952" y="1600200"/>
            <a:ext cx="3127248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81251" y="777240"/>
            <a:ext cx="6400800" cy="530352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7952" y="3429000"/>
            <a:ext cx="3127248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8/17/2016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62700"/>
            <a:ext cx="9906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37CC0096-1860-4642-9CD2-0079EA5E7CD1}" type="datetimeFigureOut">
              <a:rPr lang="en-US"/>
              <a:pPr/>
              <a:t>8/17/2016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362700"/>
            <a:ext cx="6881553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9800" y="6362700"/>
            <a:ext cx="8382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E31375A4-56A4-47D6-9801-1991572033F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15087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317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060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Veeam Group Discussion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TNG – How we increased productivity by using Veeam &amp; Tintri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45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88640"/>
            <a:ext cx="9144000" cy="595536"/>
          </a:xfrm>
        </p:spPr>
        <p:txBody>
          <a:bodyPr/>
          <a:lstStyle/>
          <a:p>
            <a:pPr algn="ctr"/>
            <a:r>
              <a:rPr lang="en-CA" dirty="0" smtClean="0"/>
              <a:t>TNG – Veeam Backup Environment</a:t>
            </a:r>
            <a:endParaRPr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433" y="784176"/>
            <a:ext cx="8981133" cy="5943602"/>
          </a:xfrm>
        </p:spPr>
      </p:pic>
      <p:sp>
        <p:nvSpPr>
          <p:cNvPr id="15" name="Rectangle 14"/>
          <p:cNvSpPr/>
          <p:nvPr/>
        </p:nvSpPr>
        <p:spPr>
          <a:xfrm>
            <a:off x="5375920" y="6093296"/>
            <a:ext cx="5210646" cy="57606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584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595536"/>
          </a:xfrm>
        </p:spPr>
        <p:txBody>
          <a:bodyPr>
            <a:normAutofit/>
          </a:bodyPr>
          <a:lstStyle/>
          <a:p>
            <a:pPr algn="ctr"/>
            <a:r>
              <a:rPr lang="en-CA" dirty="0" smtClean="0"/>
              <a:t>Veeam Repositories 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1444" y="1340768"/>
            <a:ext cx="10009112" cy="5112568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Performance</a:t>
            </a:r>
          </a:p>
          <a:p>
            <a:pPr lvl="1"/>
            <a:r>
              <a:rPr lang="en-CA" dirty="0" smtClean="0"/>
              <a:t>How many concurrent jobs will you have written to each repository?</a:t>
            </a:r>
            <a:endParaRPr dirty="0"/>
          </a:p>
          <a:p>
            <a:pPr lvl="2"/>
            <a:r>
              <a:rPr lang="en-CA" dirty="0" smtClean="0"/>
              <a:t>You do not want too many concurrent writes</a:t>
            </a:r>
          </a:p>
          <a:p>
            <a:pPr lvl="1"/>
            <a:r>
              <a:rPr lang="en-CA" dirty="0" smtClean="0"/>
              <a:t>Are you running </a:t>
            </a:r>
            <a:r>
              <a:rPr lang="en-CA" dirty="0" err="1" smtClean="0"/>
              <a:t>SureBackup</a:t>
            </a:r>
            <a:r>
              <a:rPr lang="en-CA" dirty="0" smtClean="0"/>
              <a:t>?</a:t>
            </a:r>
          </a:p>
          <a:p>
            <a:pPr lvl="2"/>
            <a:r>
              <a:rPr lang="en-CA" dirty="0" smtClean="0"/>
              <a:t>Do you have enough performance?</a:t>
            </a:r>
          </a:p>
          <a:p>
            <a:pPr lvl="1"/>
            <a:r>
              <a:rPr lang="en-CA" dirty="0" smtClean="0"/>
              <a:t>Veeam restores</a:t>
            </a:r>
          </a:p>
          <a:p>
            <a:pPr lvl="2"/>
            <a:r>
              <a:rPr lang="en-CA" dirty="0" smtClean="0"/>
              <a:t>Do you have enough performance for Instant Recovery?</a:t>
            </a:r>
          </a:p>
          <a:p>
            <a:pPr lvl="2"/>
            <a:r>
              <a:rPr lang="en-CA" dirty="0" smtClean="0"/>
              <a:t>Will you meet RTO during restores?</a:t>
            </a:r>
          </a:p>
          <a:p>
            <a:r>
              <a:rPr lang="en-CA" dirty="0" smtClean="0"/>
              <a:t>How to present repository (iSCSI or NFS)</a:t>
            </a:r>
          </a:p>
          <a:p>
            <a:pPr lvl="1"/>
            <a:r>
              <a:rPr lang="en-CA" dirty="0" smtClean="0"/>
              <a:t>Advantages &amp; disadvantages of each protocol</a:t>
            </a:r>
          </a:p>
          <a:p>
            <a:pPr lvl="2"/>
            <a:r>
              <a:rPr lang="en-CA" dirty="0" smtClean="0"/>
              <a:t>TNG uses NFS, now</a:t>
            </a:r>
          </a:p>
          <a:p>
            <a:r>
              <a:rPr lang="en-CA" dirty="0" smtClean="0"/>
              <a:t>Veeam repository type</a:t>
            </a:r>
          </a:p>
          <a:p>
            <a:pPr lvl="1"/>
            <a:r>
              <a:rPr lang="en-CA" dirty="0" smtClean="0"/>
              <a:t>Shared folder</a:t>
            </a:r>
          </a:p>
          <a:p>
            <a:pPr lvl="2"/>
            <a:r>
              <a:rPr lang="en-CA" dirty="0" smtClean="0"/>
              <a:t>Advantages</a:t>
            </a:r>
          </a:p>
          <a:p>
            <a:pPr lvl="1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656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595536"/>
          </a:xfrm>
        </p:spPr>
        <p:txBody>
          <a:bodyPr>
            <a:normAutofit/>
          </a:bodyPr>
          <a:lstStyle/>
          <a:p>
            <a:pPr algn="ctr"/>
            <a:r>
              <a:rPr lang="en-CA" dirty="0" smtClean="0"/>
              <a:t>Veeam Job Considerations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1444" y="1340768"/>
            <a:ext cx="10009112" cy="5112568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Considerations</a:t>
            </a:r>
          </a:p>
          <a:p>
            <a:pPr lvl="1"/>
            <a:r>
              <a:rPr lang="en-CA" dirty="0" smtClean="0"/>
              <a:t>Veeam dedupe/compression based on per job</a:t>
            </a:r>
            <a:endParaRPr dirty="0"/>
          </a:p>
          <a:p>
            <a:pPr lvl="2"/>
            <a:r>
              <a:rPr lang="en-CA" dirty="0" smtClean="0"/>
              <a:t>More alike systems you backup within one job, the higher dedupe/compression</a:t>
            </a:r>
          </a:p>
          <a:p>
            <a:pPr lvl="1"/>
            <a:r>
              <a:rPr lang="en-CA" dirty="0" smtClean="0"/>
              <a:t>RPO/RTO are set per job</a:t>
            </a:r>
          </a:p>
          <a:p>
            <a:pPr lvl="2"/>
            <a:r>
              <a:rPr lang="en-CA" dirty="0" smtClean="0"/>
              <a:t>Cannot have different RPO/RTO for VMs within the same Veeam job</a:t>
            </a:r>
          </a:p>
          <a:p>
            <a:pPr lvl="1"/>
            <a:r>
              <a:rPr lang="en-CA" dirty="0" smtClean="0"/>
              <a:t>Are you running </a:t>
            </a:r>
            <a:r>
              <a:rPr lang="en-CA" dirty="0" err="1" smtClean="0"/>
              <a:t>SureBackup</a:t>
            </a:r>
            <a:r>
              <a:rPr lang="en-CA" dirty="0" smtClean="0"/>
              <a:t>?</a:t>
            </a:r>
          </a:p>
          <a:p>
            <a:pPr lvl="2"/>
            <a:r>
              <a:rPr lang="en-CA" dirty="0" smtClean="0"/>
              <a:t>Do you have enough performance?</a:t>
            </a:r>
          </a:p>
          <a:p>
            <a:pPr lvl="3"/>
            <a:r>
              <a:rPr lang="en-CA" dirty="0" smtClean="0"/>
              <a:t>Can your repository expand and run VMs directly?</a:t>
            </a:r>
          </a:p>
          <a:p>
            <a:pPr lvl="3"/>
            <a:r>
              <a:rPr lang="en-CA" dirty="0" smtClean="0"/>
              <a:t>Is there just too much disk latency?</a:t>
            </a:r>
          </a:p>
          <a:p>
            <a:pPr lvl="1"/>
            <a:r>
              <a:rPr lang="en-CA" dirty="0" smtClean="0"/>
              <a:t>Do you move, migrate, or decommission VMs on a regular basis</a:t>
            </a:r>
          </a:p>
          <a:p>
            <a:pPr lvl="2"/>
            <a:r>
              <a:rPr lang="en-CA" dirty="0" smtClean="0"/>
              <a:t>Set the maintenance option “Remove deleted VM after X days”</a:t>
            </a:r>
          </a:p>
          <a:p>
            <a:pPr lvl="1"/>
            <a:r>
              <a:rPr lang="en-CA" dirty="0" smtClean="0"/>
              <a:t>ESXi management network</a:t>
            </a:r>
          </a:p>
          <a:p>
            <a:pPr lvl="2"/>
            <a:r>
              <a:rPr lang="en-CA" dirty="0" smtClean="0"/>
              <a:t>Is it fast/big enough</a:t>
            </a:r>
            <a:r>
              <a:rPr lang="en-CA" dirty="0" smtClean="0"/>
              <a:t>?</a:t>
            </a:r>
          </a:p>
          <a:p>
            <a:pPr lvl="1"/>
            <a:r>
              <a:rPr lang="en-CA" dirty="0" smtClean="0"/>
              <a:t>Site replication</a:t>
            </a:r>
          </a:p>
          <a:p>
            <a:pPr lvl="2"/>
            <a:r>
              <a:rPr lang="en-CA" dirty="0" smtClean="0"/>
              <a:t>WAN fast/big enough?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64689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88640"/>
            <a:ext cx="9144000" cy="595536"/>
          </a:xfrm>
        </p:spPr>
        <p:txBody>
          <a:bodyPr>
            <a:normAutofit/>
          </a:bodyPr>
          <a:lstStyle/>
          <a:p>
            <a:pPr algn="ctr"/>
            <a:r>
              <a:rPr lang="en-CA" dirty="0" smtClean="0"/>
              <a:t>Veeam Job Workflow</a:t>
            </a:r>
            <a:endParaRPr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44" y="784176"/>
            <a:ext cx="10009112" cy="6001165"/>
          </a:xfrm>
        </p:spPr>
      </p:pic>
      <p:sp>
        <p:nvSpPr>
          <p:cNvPr id="8" name="Rectangle 7"/>
          <p:cNvSpPr/>
          <p:nvPr/>
        </p:nvSpPr>
        <p:spPr>
          <a:xfrm>
            <a:off x="5303912" y="6165304"/>
            <a:ext cx="5760640" cy="57606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163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595536"/>
          </a:xfrm>
        </p:spPr>
        <p:txBody>
          <a:bodyPr>
            <a:normAutofit/>
          </a:bodyPr>
          <a:lstStyle/>
          <a:p>
            <a:pPr algn="ctr"/>
            <a:r>
              <a:rPr lang="en-CA" dirty="0" smtClean="0"/>
              <a:t>Automatic VM backups on Veeam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1444" y="1340768"/>
            <a:ext cx="10009112" cy="5112568"/>
          </a:xfrm>
        </p:spPr>
        <p:txBody>
          <a:bodyPr>
            <a:normAutofit/>
          </a:bodyPr>
          <a:lstStyle/>
          <a:p>
            <a:r>
              <a:rPr lang="en-CA" dirty="0" smtClean="0"/>
              <a:t>Automatic VM backup job placement</a:t>
            </a:r>
          </a:p>
          <a:p>
            <a:pPr lvl="1"/>
            <a:r>
              <a:rPr lang="en-CA" dirty="0" smtClean="0"/>
              <a:t>Using VM folder placement</a:t>
            </a:r>
            <a:endParaRPr dirty="0"/>
          </a:p>
          <a:p>
            <a:pPr lvl="2"/>
            <a:r>
              <a:rPr lang="en-CA" dirty="0" smtClean="0"/>
              <a:t>No more missing new VMs from backups</a:t>
            </a:r>
          </a:p>
          <a:p>
            <a:pPr lvl="2"/>
            <a:r>
              <a:rPr lang="en-CA" dirty="0" smtClean="0"/>
              <a:t>Makes VM folder tree complicated</a:t>
            </a:r>
          </a:p>
          <a:p>
            <a:pPr lvl="1"/>
            <a:r>
              <a:rPr lang="en-CA" dirty="0" smtClean="0"/>
              <a:t>RPO/RTO are set per job</a:t>
            </a:r>
          </a:p>
          <a:p>
            <a:pPr lvl="2"/>
            <a:r>
              <a:rPr lang="en-CA" dirty="0" smtClean="0"/>
              <a:t>Cannot have different RPO/RTO for VMs within the same Veeam job</a:t>
            </a:r>
            <a:endParaRPr lang="en-CA" dirty="0"/>
          </a:p>
          <a:p>
            <a:pPr lvl="1"/>
            <a:r>
              <a:rPr lang="en-CA" dirty="0" smtClean="0"/>
              <a:t>Jobs are already configured</a:t>
            </a:r>
          </a:p>
          <a:p>
            <a:pPr lvl="2"/>
            <a:r>
              <a:rPr lang="en-CA" dirty="0" smtClean="0"/>
              <a:t>No adjustments needed</a:t>
            </a:r>
          </a:p>
          <a:p>
            <a:pPr lvl="2"/>
            <a:r>
              <a:rPr lang="en-CA" dirty="0" smtClean="0"/>
              <a:t>Know where your VM backups reside</a:t>
            </a:r>
          </a:p>
          <a:p>
            <a:r>
              <a:rPr lang="en-CA" dirty="0" smtClean="0"/>
              <a:t>Future Release / Add-on</a:t>
            </a:r>
          </a:p>
          <a:p>
            <a:pPr lvl="1"/>
            <a:r>
              <a:rPr lang="en-CA" dirty="0" smtClean="0"/>
              <a:t>Working on a multiple AND/OR logic to base VM placement based on HTML tags</a:t>
            </a:r>
          </a:p>
          <a:p>
            <a:pPr lvl="2"/>
            <a:r>
              <a:rPr lang="en-CA" dirty="0" smtClean="0"/>
              <a:t>Integrated into VMware Orchestrator for Auto-Deploy or Auto-Decommission</a:t>
            </a:r>
          </a:p>
          <a:p>
            <a:pPr lvl="3"/>
            <a:r>
              <a:rPr lang="en-CA" dirty="0" smtClean="0"/>
              <a:t>(My pipe dream) </a:t>
            </a:r>
          </a:p>
        </p:txBody>
      </p:sp>
    </p:spTree>
    <p:extLst>
      <p:ext uri="{BB962C8B-B14F-4D97-AF65-F5344CB8AC3E}">
        <p14:creationId xmlns:p14="http://schemas.microsoft.com/office/powerpoint/2010/main" val="363303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595536"/>
          </a:xfrm>
        </p:spPr>
        <p:txBody>
          <a:bodyPr>
            <a:normAutofit/>
          </a:bodyPr>
          <a:lstStyle/>
          <a:p>
            <a:pPr algn="ctr"/>
            <a:r>
              <a:rPr lang="en-CA" dirty="0" smtClean="0"/>
              <a:t>Veeam by the numbers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1444" y="1340768"/>
            <a:ext cx="10009112" cy="5112568"/>
          </a:xfrm>
        </p:spPr>
        <p:txBody>
          <a:bodyPr>
            <a:normAutofit/>
          </a:bodyPr>
          <a:lstStyle/>
          <a:p>
            <a:r>
              <a:rPr lang="en-CA" dirty="0" smtClean="0"/>
              <a:t>RPO/RTO SLA</a:t>
            </a:r>
          </a:p>
          <a:p>
            <a:pPr lvl="1"/>
            <a:r>
              <a:rPr lang="en-CA" dirty="0" smtClean="0"/>
              <a:t>Meeting &gt; 99% of our SLA</a:t>
            </a:r>
            <a:endParaRPr dirty="0"/>
          </a:p>
          <a:p>
            <a:pPr lvl="2"/>
            <a:r>
              <a:rPr lang="en-CA" dirty="0" smtClean="0"/>
              <a:t>No more missing new VMs from backups</a:t>
            </a:r>
          </a:p>
          <a:p>
            <a:pPr lvl="2"/>
            <a:r>
              <a:rPr lang="en-CA" dirty="0" smtClean="0"/>
              <a:t>Instant Recovery gets a VM running &lt; 2 minutes</a:t>
            </a:r>
          </a:p>
          <a:p>
            <a:r>
              <a:rPr lang="en-CA" dirty="0" smtClean="0"/>
              <a:t>Audit Failures</a:t>
            </a:r>
          </a:p>
          <a:p>
            <a:pPr lvl="2"/>
            <a:r>
              <a:rPr lang="en-CA" dirty="0" smtClean="0"/>
              <a:t>100% over the past 3 years since Veeam</a:t>
            </a:r>
          </a:p>
          <a:p>
            <a:pPr lvl="3"/>
            <a:r>
              <a:rPr lang="en-CA" dirty="0" smtClean="0"/>
              <a:t>No more audit failures due to VMs not being backed up or </a:t>
            </a:r>
            <a:r>
              <a:rPr lang="en-CA" dirty="0" smtClean="0"/>
              <a:t>simulated recovery </a:t>
            </a:r>
            <a:r>
              <a:rPr lang="en-CA" dirty="0" smtClean="0"/>
              <a:t>(</a:t>
            </a:r>
            <a:r>
              <a:rPr lang="en-CA" dirty="0" err="1" smtClean="0"/>
              <a:t>SureBackup</a:t>
            </a:r>
            <a:r>
              <a:rPr lang="en-CA" dirty="0" smtClean="0"/>
              <a:t>)</a:t>
            </a:r>
            <a:endParaRPr lang="en-CA" dirty="0"/>
          </a:p>
          <a:p>
            <a:r>
              <a:rPr lang="en-CA" dirty="0" smtClean="0"/>
              <a:t>Cut daily administration by &gt; 40%</a:t>
            </a:r>
          </a:p>
          <a:p>
            <a:pPr lvl="1"/>
            <a:r>
              <a:rPr lang="en-CA" dirty="0" smtClean="0"/>
              <a:t>Jobs are already configured</a:t>
            </a:r>
          </a:p>
          <a:p>
            <a:pPr lvl="2"/>
            <a:r>
              <a:rPr lang="en-CA" dirty="0" smtClean="0"/>
              <a:t>No adjustments needed</a:t>
            </a:r>
          </a:p>
          <a:p>
            <a:pPr lvl="2"/>
            <a:r>
              <a:rPr lang="en-CA" dirty="0" smtClean="0"/>
              <a:t>Know where your VM backups </a:t>
            </a:r>
            <a:r>
              <a:rPr lang="en-CA" dirty="0" smtClean="0"/>
              <a:t>reside</a:t>
            </a:r>
          </a:p>
          <a:p>
            <a:pPr lvl="1"/>
            <a:r>
              <a:rPr lang="en-CA" dirty="0" smtClean="0"/>
              <a:t>KPI reports are easy to produce</a:t>
            </a:r>
          </a:p>
          <a:p>
            <a:pPr lvl="2"/>
            <a:r>
              <a:rPr lang="en-CA" dirty="0" smtClean="0"/>
              <a:t>Veea</a:t>
            </a:r>
            <a:r>
              <a:rPr lang="en-CA" dirty="0" smtClean="0"/>
              <a:t>m One View/Reporter provides custom dashboards for users/execs</a:t>
            </a:r>
            <a:endParaRPr lang="en-CA" dirty="0" smtClean="0"/>
          </a:p>
          <a:p>
            <a:pPr lvl="1"/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288905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8168" y="5229200"/>
            <a:ext cx="3127248" cy="504056"/>
          </a:xfrm>
        </p:spPr>
        <p:txBody>
          <a:bodyPr>
            <a:normAutofit/>
          </a:bodyPr>
          <a:lstStyle/>
          <a:p>
            <a:r>
              <a:rPr lang="en-CA" sz="2400" dirty="0" smtClean="0"/>
              <a:t>Presented by:</a:t>
            </a:r>
            <a:endParaRPr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08168" y="5733256"/>
            <a:ext cx="4464496" cy="504056"/>
          </a:xfrm>
        </p:spPr>
        <p:txBody>
          <a:bodyPr>
            <a:normAutofit/>
          </a:bodyPr>
          <a:lstStyle/>
          <a:p>
            <a:r>
              <a:rPr lang="en-CA" sz="1400" dirty="0" smtClean="0"/>
              <a:t>Brandt Winchell,  TNG Senior Virtualization Analyst</a:t>
            </a:r>
          </a:p>
          <a:p>
            <a:r>
              <a:rPr lang="en-CA" sz="1400" dirty="0" smtClean="0"/>
              <a:t>Michael McIntosh, TNG Senior Virtualization Analyst</a:t>
            </a:r>
            <a:endParaRPr sz="1400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94" b="94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5764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498944" y="476672"/>
            <a:ext cx="9145016" cy="451520"/>
          </a:xfrm>
        </p:spPr>
        <p:txBody>
          <a:bodyPr>
            <a:normAutofit/>
          </a:bodyPr>
          <a:lstStyle/>
          <a:p>
            <a:pPr algn="ctr"/>
            <a:r>
              <a:rPr lang="en-CA" sz="2400" dirty="0"/>
              <a:t>How we increased productivity by using Veeam &amp; Tintri</a:t>
            </a:r>
            <a:endParaRPr sz="24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499960" y="1052736"/>
            <a:ext cx="9144000" cy="5328592"/>
          </a:xfrm>
        </p:spPr>
        <p:txBody>
          <a:bodyPr>
            <a:normAutofit fontScale="85000" lnSpcReduction="20000"/>
          </a:bodyPr>
          <a:lstStyle/>
          <a:p>
            <a:r>
              <a:rPr lang="en-CA" dirty="0" smtClean="0"/>
              <a:t>Storage considerations</a:t>
            </a:r>
          </a:p>
          <a:p>
            <a:pPr lvl="1"/>
            <a:r>
              <a:rPr lang="en-CA" dirty="0" smtClean="0"/>
              <a:t>TCO considerations</a:t>
            </a:r>
          </a:p>
          <a:p>
            <a:pPr lvl="1"/>
            <a:r>
              <a:rPr lang="en-CA" dirty="0" smtClean="0"/>
              <a:t>Performance</a:t>
            </a:r>
            <a:endParaRPr lang="en-CA" dirty="0" smtClean="0"/>
          </a:p>
          <a:p>
            <a:pPr lvl="1"/>
            <a:r>
              <a:rPr lang="en-CA" dirty="0" smtClean="0"/>
              <a:t>Ease </a:t>
            </a:r>
            <a:r>
              <a:rPr lang="en-CA" dirty="0" smtClean="0"/>
              <a:t>of management</a:t>
            </a:r>
          </a:p>
          <a:p>
            <a:r>
              <a:rPr lang="en-CA" dirty="0" smtClean="0"/>
              <a:t>Backup </a:t>
            </a:r>
            <a:r>
              <a:rPr lang="en-CA" dirty="0" smtClean="0"/>
              <a:t>considerations</a:t>
            </a:r>
          </a:p>
          <a:p>
            <a:pPr lvl="1"/>
            <a:r>
              <a:rPr lang="en-CA" dirty="0" smtClean="0"/>
              <a:t>Job creation considerations</a:t>
            </a:r>
          </a:p>
          <a:p>
            <a:pPr lvl="2"/>
            <a:r>
              <a:rPr lang="en-CA" dirty="0" smtClean="0"/>
              <a:t>VM configurations (size, performance, storage)</a:t>
            </a:r>
          </a:p>
          <a:p>
            <a:pPr lvl="3"/>
            <a:r>
              <a:rPr lang="en-CA" dirty="0" smtClean="0"/>
              <a:t>Using </a:t>
            </a:r>
            <a:r>
              <a:rPr lang="en-CA" dirty="0"/>
              <a:t>Tintri </a:t>
            </a:r>
            <a:r>
              <a:rPr lang="en-CA" dirty="0" smtClean="0"/>
              <a:t>storage</a:t>
            </a:r>
          </a:p>
          <a:p>
            <a:pPr lvl="2"/>
            <a:r>
              <a:rPr lang="en-CA" dirty="0"/>
              <a:t>Backup repository considerations</a:t>
            </a:r>
          </a:p>
          <a:p>
            <a:pPr lvl="3"/>
            <a:r>
              <a:rPr lang="en-CA" dirty="0"/>
              <a:t>Using NAS </a:t>
            </a:r>
            <a:r>
              <a:rPr lang="en-CA" dirty="0" smtClean="0"/>
              <a:t>storage</a:t>
            </a:r>
          </a:p>
          <a:p>
            <a:pPr lvl="2"/>
            <a:r>
              <a:rPr lang="en-CA" dirty="0" smtClean="0"/>
              <a:t>Dedupe/compression per backup job</a:t>
            </a:r>
          </a:p>
          <a:p>
            <a:pPr lvl="2"/>
            <a:r>
              <a:rPr lang="en-CA" dirty="0" smtClean="0"/>
              <a:t>Automatic VM backup additions</a:t>
            </a:r>
          </a:p>
          <a:p>
            <a:r>
              <a:rPr lang="en-CA" dirty="0" smtClean="0"/>
              <a:t>Things to consider</a:t>
            </a:r>
          </a:p>
          <a:p>
            <a:pPr lvl="1"/>
            <a:r>
              <a:rPr lang="en-CA" dirty="0" smtClean="0"/>
              <a:t>NFS &amp; Veeam hot-add proxy</a:t>
            </a:r>
          </a:p>
          <a:p>
            <a:pPr lvl="1"/>
            <a:r>
              <a:rPr lang="en-CA" dirty="0" smtClean="0"/>
              <a:t>Job automation with different RPO/RTO</a:t>
            </a:r>
          </a:p>
          <a:p>
            <a:r>
              <a:rPr lang="en-CA" dirty="0" smtClean="0"/>
              <a:t>Future changes</a:t>
            </a:r>
          </a:p>
          <a:p>
            <a:pPr lvl="1"/>
            <a:r>
              <a:rPr lang="en-CA" dirty="0" smtClean="0"/>
              <a:t>Centralizing Veeam backup server</a:t>
            </a:r>
          </a:p>
          <a:p>
            <a:pPr lvl="1"/>
            <a:r>
              <a:rPr lang="en-CA" dirty="0" smtClean="0"/>
              <a:t>HTML tag based VM automation backup</a:t>
            </a:r>
            <a:endParaRPr dirty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4282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523528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Reducing TCO (</a:t>
            </a:r>
            <a:r>
              <a:rPr lang="en-CA" sz="2000" dirty="0" smtClean="0"/>
              <a:t>Save Money</a:t>
            </a:r>
            <a:r>
              <a:rPr lang="en-CA" dirty="0" smtClean="0"/>
              <a:t>)</a:t>
            </a:r>
            <a:endParaRPr dirty="0"/>
          </a:p>
        </p:txBody>
      </p:sp>
      <p:graphicFrame>
        <p:nvGraphicFramePr>
          <p:cNvPr id="5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029992"/>
              </p:ext>
            </p:extLst>
          </p:nvPr>
        </p:nvGraphicFramePr>
        <p:xfrm>
          <a:off x="407368" y="1196752"/>
          <a:ext cx="11377264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0948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523528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Reducing TCO (</a:t>
            </a:r>
            <a:r>
              <a:rPr lang="en-CA" sz="2000" dirty="0" smtClean="0"/>
              <a:t>Save Money</a:t>
            </a:r>
            <a:r>
              <a:rPr lang="en-CA" dirty="0" smtClean="0"/>
              <a:t>)</a:t>
            </a:r>
            <a:endParaRPr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0484201"/>
              </p:ext>
            </p:extLst>
          </p:nvPr>
        </p:nvGraphicFramePr>
        <p:xfrm>
          <a:off x="263352" y="1124744"/>
          <a:ext cx="11449272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2132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595536"/>
          </a:xfrm>
        </p:spPr>
        <p:txBody>
          <a:bodyPr>
            <a:normAutofit/>
          </a:bodyPr>
          <a:lstStyle/>
          <a:p>
            <a:pPr algn="ctr"/>
            <a:r>
              <a:rPr lang="en-CA" dirty="0" smtClean="0"/>
              <a:t>Performance Comparison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352" y="1916832"/>
            <a:ext cx="4343400" cy="4270375"/>
          </a:xfrm>
        </p:spPr>
        <p:txBody>
          <a:bodyPr/>
          <a:lstStyle/>
          <a:p>
            <a:r>
              <a:rPr lang="en-CA" dirty="0" err="1" smtClean="0"/>
              <a:t>IOps</a:t>
            </a:r>
            <a:r>
              <a:rPr lang="en-CA" dirty="0" smtClean="0"/>
              <a:t> based on average between tests of </a:t>
            </a:r>
            <a:r>
              <a:rPr lang="en-CA" dirty="0" smtClean="0"/>
              <a:t>random read/write </a:t>
            </a:r>
            <a:r>
              <a:rPr lang="en-CA" dirty="0" smtClean="0"/>
              <a:t>– 80/20, 70/30, 60/40, 50/50 </a:t>
            </a:r>
            <a:endParaRPr dirty="0"/>
          </a:p>
          <a:p>
            <a:r>
              <a:rPr lang="en-CA" dirty="0" smtClean="0"/>
              <a:t>Throughput based on 100% read</a:t>
            </a:r>
            <a:endParaRPr dirty="0"/>
          </a:p>
          <a:p>
            <a:r>
              <a:rPr lang="en-CA" dirty="0" smtClean="0"/>
              <a:t>Latency based on average across system</a:t>
            </a:r>
            <a:endParaRPr dirty="0"/>
          </a:p>
        </p:txBody>
      </p:sp>
      <p:graphicFrame>
        <p:nvGraphicFramePr>
          <p:cNvPr id="5" name="Content Placeholder 4" descr="Sample table with 3 columns, 4 rows" title="Tab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25277656"/>
              </p:ext>
            </p:extLst>
          </p:nvPr>
        </p:nvGraphicFramePr>
        <p:xfrm>
          <a:off x="4943872" y="1825623"/>
          <a:ext cx="6408713" cy="198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1326"/>
                <a:gridCol w="1197911"/>
                <a:gridCol w="1956718"/>
                <a:gridCol w="1732758"/>
              </a:tblGrid>
              <a:tr h="496094">
                <a:tc>
                  <a:txBody>
                    <a:bodyPr/>
                    <a:lstStyle/>
                    <a:p>
                      <a:pPr algn="l"/>
                      <a:r>
                        <a:rPr lang="en-CA" dirty="0" smtClean="0"/>
                        <a:t>Device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 err="1" smtClean="0"/>
                        <a:t>IOps</a:t>
                      </a:r>
                      <a:r>
                        <a:rPr lang="en-CA" dirty="0" smtClean="0"/>
                        <a:t>(8K</a:t>
                      </a:r>
                      <a:r>
                        <a:rPr lang="en-CA" dirty="0" smtClean="0"/>
                        <a:t>)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 smtClean="0"/>
                        <a:t>Throughput(MBs)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 smtClean="0"/>
                        <a:t>Latency(</a:t>
                      </a:r>
                      <a:r>
                        <a:rPr lang="en-CA" dirty="0" err="1" smtClean="0"/>
                        <a:t>ms</a:t>
                      </a:r>
                      <a:r>
                        <a:rPr lang="en-CA" dirty="0" smtClean="0"/>
                        <a:t>)</a:t>
                      </a:r>
                      <a:endParaRPr dirty="0"/>
                    </a:p>
                  </a:txBody>
                  <a:tcPr anchor="ctr"/>
                </a:tc>
              </a:tr>
              <a:tr h="496094">
                <a:tc>
                  <a:txBody>
                    <a:bodyPr/>
                    <a:lstStyle/>
                    <a:p>
                      <a:r>
                        <a:rPr lang="en-CA" dirty="0" smtClean="0"/>
                        <a:t>Equallogic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6500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&lt;250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10-20</a:t>
                      </a:r>
                      <a:endParaRPr dirty="0"/>
                    </a:p>
                  </a:txBody>
                  <a:tcPr anchor="ctr"/>
                </a:tc>
              </a:tr>
              <a:tr h="496094">
                <a:tc>
                  <a:txBody>
                    <a:bodyPr/>
                    <a:lstStyle/>
                    <a:p>
                      <a:r>
                        <a:rPr lang="en-CA" dirty="0" err="1" smtClean="0"/>
                        <a:t>Compellent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≈40000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&lt;1000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&lt;5</a:t>
                      </a:r>
                      <a:endParaRPr dirty="0"/>
                    </a:p>
                  </a:txBody>
                  <a:tcPr anchor="ctr"/>
                </a:tc>
              </a:tr>
              <a:tr h="496094">
                <a:tc>
                  <a:txBody>
                    <a:bodyPr/>
                    <a:lstStyle/>
                    <a:p>
                      <a:r>
                        <a:rPr lang="en-CA" dirty="0" smtClean="0"/>
                        <a:t>Tintri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≈50000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&lt;1200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&lt;2</a:t>
                      </a:r>
                      <a:endParaRPr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526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595536"/>
          </a:xfrm>
        </p:spPr>
        <p:txBody>
          <a:bodyPr/>
          <a:lstStyle/>
          <a:p>
            <a:r>
              <a:rPr lang="en-CA" dirty="0" smtClean="0"/>
              <a:t>Tintri vs Traditional SAN VM Creation</a:t>
            </a:r>
            <a:endParaRPr dirty="0"/>
          </a:p>
        </p:txBody>
      </p:sp>
      <p:graphicFrame>
        <p:nvGraphicFramePr>
          <p:cNvPr id="9" name="Content Placeholder 8" descr="Process List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1877882"/>
              </p:ext>
            </p:extLst>
          </p:nvPr>
        </p:nvGraphicFramePr>
        <p:xfrm>
          <a:off x="1524000" y="1340768"/>
          <a:ext cx="91440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302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595536"/>
          </a:xfrm>
        </p:spPr>
        <p:txBody>
          <a:bodyPr/>
          <a:lstStyle/>
          <a:p>
            <a:r>
              <a:rPr lang="en-CA" dirty="0" smtClean="0"/>
              <a:t>Tintri vs Traditional SAN VM Creation</a:t>
            </a:r>
            <a:endParaRPr dirty="0"/>
          </a:p>
        </p:txBody>
      </p:sp>
      <p:graphicFrame>
        <p:nvGraphicFramePr>
          <p:cNvPr id="9" name="Content Placeholder 8" descr="Process List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1877882"/>
              </p:ext>
            </p:extLst>
          </p:nvPr>
        </p:nvGraphicFramePr>
        <p:xfrm>
          <a:off x="1524000" y="1340768"/>
          <a:ext cx="91440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1865784" y="1340768"/>
            <a:ext cx="2574032" cy="5040560"/>
          </a:xfrm>
          <a:prstGeom prst="line">
            <a:avLst/>
          </a:prstGeom>
          <a:ln w="111125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799856" y="1340768"/>
            <a:ext cx="2592288" cy="3240360"/>
          </a:xfrm>
          <a:prstGeom prst="line">
            <a:avLst/>
          </a:prstGeom>
          <a:ln w="111125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198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595536"/>
          </a:xfrm>
        </p:spPr>
        <p:txBody>
          <a:bodyPr>
            <a:normAutofit/>
          </a:bodyPr>
          <a:lstStyle/>
          <a:p>
            <a:pPr algn="ctr"/>
            <a:r>
              <a:rPr lang="en-CA" dirty="0" smtClean="0"/>
              <a:t>Storage Benefits Experienced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1444" y="1916832"/>
            <a:ext cx="10009112" cy="4176464"/>
          </a:xfrm>
        </p:spPr>
        <p:txBody>
          <a:bodyPr>
            <a:noAutofit/>
          </a:bodyPr>
          <a:lstStyle/>
          <a:p>
            <a:r>
              <a:rPr lang="en-CA" sz="3200" b="1" u="sng" dirty="0" smtClean="0"/>
              <a:t>No more complaints about slow application/system</a:t>
            </a:r>
            <a:endParaRPr sz="3200" b="1" u="sng" dirty="0"/>
          </a:p>
          <a:p>
            <a:r>
              <a:rPr lang="en-CA" sz="3200" dirty="0" smtClean="0"/>
              <a:t>No more snapshot creation/removal taking too long with backups</a:t>
            </a:r>
            <a:endParaRPr sz="3200" dirty="0"/>
          </a:p>
          <a:p>
            <a:r>
              <a:rPr lang="en-CA" sz="3200" dirty="0" smtClean="0"/>
              <a:t>Faster VM deployment</a:t>
            </a:r>
          </a:p>
          <a:p>
            <a:r>
              <a:rPr lang="en-CA" sz="3200" dirty="0" smtClean="0"/>
              <a:t>A lot more time to work on projects</a:t>
            </a:r>
          </a:p>
          <a:p>
            <a:pPr lvl="1"/>
            <a:r>
              <a:rPr lang="en-CA" sz="3200" dirty="0" smtClean="0"/>
              <a:t>(researching how Steam impacts corporate networks)</a:t>
            </a:r>
            <a:endParaRPr sz="3200" dirty="0"/>
          </a:p>
        </p:txBody>
      </p:sp>
    </p:spTree>
    <p:extLst>
      <p:ext uri="{BB962C8B-B14F-4D97-AF65-F5344CB8AC3E}">
        <p14:creationId xmlns:p14="http://schemas.microsoft.com/office/powerpoint/2010/main" val="344281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595536"/>
          </a:xfrm>
        </p:spPr>
        <p:txBody>
          <a:bodyPr>
            <a:normAutofit/>
          </a:bodyPr>
          <a:lstStyle/>
          <a:p>
            <a:pPr algn="ctr"/>
            <a:r>
              <a:rPr lang="en-CA" dirty="0" smtClean="0"/>
              <a:t>TNG VM Environment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1444" y="1340768"/>
            <a:ext cx="10009112" cy="4752528"/>
          </a:xfrm>
        </p:spPr>
        <p:txBody>
          <a:bodyPr>
            <a:noAutofit/>
          </a:bodyPr>
          <a:lstStyle/>
          <a:p>
            <a:r>
              <a:rPr lang="en-CA" sz="3200" dirty="0" smtClean="0"/>
              <a:t>30+ ESXi hosts</a:t>
            </a:r>
            <a:endParaRPr sz="3200" dirty="0"/>
          </a:p>
          <a:p>
            <a:r>
              <a:rPr lang="en-CA" sz="3200" dirty="0" smtClean="0"/>
              <a:t>More than 500 VMs</a:t>
            </a:r>
            <a:endParaRPr sz="3200" dirty="0"/>
          </a:p>
          <a:p>
            <a:r>
              <a:rPr lang="en-CA" sz="3200" dirty="0" smtClean="0"/>
              <a:t>2 main datacentres with 4 major RBO</a:t>
            </a:r>
          </a:p>
          <a:p>
            <a:r>
              <a:rPr lang="en-CA" sz="3200" dirty="0" smtClean="0"/>
              <a:t>&gt;200TB of Production data</a:t>
            </a:r>
          </a:p>
          <a:p>
            <a:pPr lvl="1"/>
            <a:r>
              <a:rPr lang="en-CA" sz="3200" dirty="0" smtClean="0"/>
              <a:t>&gt;450 TB of backup data</a:t>
            </a:r>
          </a:p>
          <a:p>
            <a:r>
              <a:rPr lang="en-CA" sz="3200" dirty="0" smtClean="0"/>
              <a:t>2 admins for all the virtualization, backups, &amp; design</a:t>
            </a:r>
          </a:p>
          <a:p>
            <a:pPr lvl="1"/>
            <a:r>
              <a:rPr lang="en-CA" dirty="0" smtClean="0"/>
              <a:t>No time for Steam </a:t>
            </a:r>
            <a:r>
              <a:rPr lang="en-CA" dirty="0" smtClean="0">
                <a:sym typeface="Wingdings" panose="05000000000000000000" pitchFamily="2" charset="2"/>
              </a:rPr>
              <a:t>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619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 Computer 16x9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46CFF6F-D9AA-4BC0-911A-0A13567719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technology circuit board design presentation (widescreen)</Template>
  <TotalTime>0</TotalTime>
  <Words>741</Words>
  <Application>Microsoft Office PowerPoint</Application>
  <PresentationFormat>Widescreen</PresentationFormat>
  <Paragraphs>153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Candara</vt:lpstr>
      <vt:lpstr>Consolas</vt:lpstr>
      <vt:lpstr>Wingdings</vt:lpstr>
      <vt:lpstr>Tech Computer 16x9</vt:lpstr>
      <vt:lpstr>Veeam Group Discussion</vt:lpstr>
      <vt:lpstr>How we increased productivity by using Veeam &amp; Tintri</vt:lpstr>
      <vt:lpstr>Reducing TCO (Save Money)</vt:lpstr>
      <vt:lpstr>Reducing TCO (Save Money)</vt:lpstr>
      <vt:lpstr>Performance Comparison</vt:lpstr>
      <vt:lpstr>Tintri vs Traditional SAN VM Creation</vt:lpstr>
      <vt:lpstr>Tintri vs Traditional SAN VM Creation</vt:lpstr>
      <vt:lpstr>Storage Benefits Experienced</vt:lpstr>
      <vt:lpstr>TNG VM Environment</vt:lpstr>
      <vt:lpstr>TNG – Veeam Backup Environment</vt:lpstr>
      <vt:lpstr>Veeam Repositories </vt:lpstr>
      <vt:lpstr>Veeam Job Considerations</vt:lpstr>
      <vt:lpstr>Veeam Job Workflow</vt:lpstr>
      <vt:lpstr>Automatic VM backups on Veeam</vt:lpstr>
      <vt:lpstr>Veeam by the numbers</vt:lpstr>
      <vt:lpstr>Presented by: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2016-08-02T12:45:40Z</dcterms:created>
  <dcterms:modified xsi:type="dcterms:W3CDTF">2016-08-17T19:04:13Z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TC029010269991</vt:lpwstr>
  </property>
</Properties>
</file>